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5" r:id="rId2"/>
    <p:sldId id="284" r:id="rId3"/>
    <p:sldId id="293" r:id="rId4"/>
    <p:sldId id="295" r:id="rId5"/>
    <p:sldId id="294" r:id="rId6"/>
    <p:sldId id="296" r:id="rId7"/>
    <p:sldId id="297" r:id="rId8"/>
    <p:sldId id="298" r:id="rId9"/>
    <p:sldId id="299" r:id="rId10"/>
    <p:sldId id="300" r:id="rId11"/>
    <p:sldId id="292"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3" r:id="rId44"/>
    <p:sldId id="335" r:id="rId45"/>
    <p:sldId id="336" r:id="rId46"/>
    <p:sldId id="337" r:id="rId47"/>
    <p:sldId id="339" r:id="rId48"/>
    <p:sldId id="34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7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77CB7-86B3-4635-8AE2-3C39B29D2371}" v="21" dt="2021-01-25T03:24:15.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6" autoAdjust="0"/>
    <p:restoredTop sz="92402" autoAdjust="0"/>
  </p:normalViewPr>
  <p:slideViewPr>
    <p:cSldViewPr snapToGrid="0">
      <p:cViewPr varScale="1">
        <p:scale>
          <a:sx n="72" d="100"/>
          <a:sy n="72" d="100"/>
        </p:scale>
        <p:origin x="74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59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9D7E1-E5AC-4AB7-95CD-6E57287A7EEF}"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0F01A-602A-42CF-8886-814D7998854B}" type="slidenum">
              <a:rPr lang="en-US" smtClean="0"/>
              <a:t>‹#›</a:t>
            </a:fld>
            <a:endParaRPr lang="en-US"/>
          </a:p>
        </p:txBody>
      </p:sp>
    </p:spTree>
    <p:extLst>
      <p:ext uri="{BB962C8B-B14F-4D97-AF65-F5344CB8AC3E}">
        <p14:creationId xmlns:p14="http://schemas.microsoft.com/office/powerpoint/2010/main" val="240022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85026" y="6353004"/>
            <a:ext cx="2743200" cy="365125"/>
          </a:xfrm>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a:xfrm>
            <a:off x="4140198" y="6356350"/>
            <a:ext cx="4114800" cy="365125"/>
          </a:xfrm>
        </p:spPr>
        <p:txBody>
          <a:bodyPr/>
          <a:lstStyle/>
          <a:p>
            <a:endParaRPr lang="en-US"/>
          </a:p>
        </p:txBody>
      </p:sp>
      <p:sp>
        <p:nvSpPr>
          <p:cNvPr id="6" name="Slide Number Placeholder 5"/>
          <p:cNvSpPr>
            <a:spLocks noGrp="1"/>
          </p:cNvSpPr>
          <p:nvPr>
            <p:ph type="sldNum" sz="quarter" idx="12"/>
          </p:nvPr>
        </p:nvSpPr>
        <p:spPr>
          <a:xfrm>
            <a:off x="8828310" y="6356350"/>
            <a:ext cx="2743200" cy="365125"/>
          </a:xfrm>
        </p:spPr>
        <p:txBody>
          <a:bodyPr/>
          <a:lstStyle/>
          <a:p>
            <a:fld id="{086B6608-6F69-448F-99DC-C9E613BFB696}" type="slidenum">
              <a:rPr lang="en-US" smtClean="0"/>
              <a:t>‹#›</a:t>
            </a:fld>
            <a:endParaRPr lang="en-US"/>
          </a:p>
        </p:txBody>
      </p:sp>
      <p:sp>
        <p:nvSpPr>
          <p:cNvPr id="2" name="Rectangle 1"/>
          <p:cNvSpPr/>
          <p:nvPr userDrawn="1"/>
        </p:nvSpPr>
        <p:spPr>
          <a:xfrm>
            <a:off x="0" y="0"/>
            <a:ext cx="12192000" cy="6486525"/>
          </a:xfrm>
          <a:prstGeom prst="rect">
            <a:avLst/>
          </a:prstGeom>
          <a:solidFill>
            <a:srgbClr val="2237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a:xfrm>
            <a:off x="872110" y="-2030424"/>
            <a:ext cx="10583741" cy="997492"/>
          </a:xfrm>
          <a:prstGeom prst="rect">
            <a:avLst/>
          </a:prstGeom>
        </p:spPr>
        <p:txBody>
          <a:bodyPr anchor="b">
            <a:normAutofit/>
          </a:bodyPr>
          <a:lstStyle>
            <a:lvl1pPr algn="ctr">
              <a:defRPr sz="4800" b="1" baseline="0">
                <a:solidFill>
                  <a:schemeClr val="bg1"/>
                </a:solidFill>
                <a:latin typeface="Arial" panose="020B0604020202020204" pitchFamily="34" charset="0"/>
                <a:cs typeface="Arial" panose="020B0604020202020204" pitchFamily="34" charset="0"/>
              </a:defRPr>
            </a:lvl1pPr>
          </a:lstStyle>
          <a:p>
            <a:r>
              <a:rPr lang="en-US" dirty="0"/>
              <a:t>CHỦ ĐỀ</a:t>
            </a:r>
          </a:p>
        </p:txBody>
      </p:sp>
      <p:sp>
        <p:nvSpPr>
          <p:cNvPr id="10" name="Subtitle 2"/>
          <p:cNvSpPr>
            <a:spLocks noGrp="1"/>
          </p:cNvSpPr>
          <p:nvPr>
            <p:ph type="subTitle" idx="1" hasCustomPrompt="1"/>
          </p:nvPr>
        </p:nvSpPr>
        <p:spPr>
          <a:xfrm>
            <a:off x="872110" y="-782219"/>
            <a:ext cx="10583741" cy="384905"/>
          </a:xfrm>
          <a:prstGeom prst="rect">
            <a:avLst/>
          </a:prstGeo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Nội</a:t>
            </a:r>
            <a:r>
              <a:rPr lang="en-US" dirty="0"/>
              <a:t> dung</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8397" y="1582451"/>
            <a:ext cx="8678656" cy="1787955"/>
          </a:xfrm>
          <a:prstGeom prst="rect">
            <a:avLst/>
          </a:prstGeom>
        </p:spPr>
      </p:pic>
    </p:spTree>
    <p:extLst>
      <p:ext uri="{BB962C8B-B14F-4D97-AF65-F5344CB8AC3E}">
        <p14:creationId xmlns:p14="http://schemas.microsoft.com/office/powerpoint/2010/main" val="435443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4F4D4A-FD71-41E6-BED5-CF551BFDBC37}"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80331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692" y="90029"/>
            <a:ext cx="2539035" cy="511333"/>
          </a:xfrm>
          <a:prstGeom prst="rect">
            <a:avLst/>
          </a:prstGeom>
        </p:spPr>
      </p:pic>
    </p:spTree>
    <p:extLst>
      <p:ext uri="{BB962C8B-B14F-4D97-AF65-F5344CB8AC3E}">
        <p14:creationId xmlns:p14="http://schemas.microsoft.com/office/powerpoint/2010/main" val="1915300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4F4D4A-FD71-41E6-BED5-CF551BFDBC37}"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Tree>
    <p:extLst>
      <p:ext uri="{BB962C8B-B14F-4D97-AF65-F5344CB8AC3E}">
        <p14:creationId xmlns:p14="http://schemas.microsoft.com/office/powerpoint/2010/main" val="231319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794" y="6362529"/>
            <a:ext cx="2743200" cy="365125"/>
          </a:xfrm>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08593" y="6356350"/>
            <a:ext cx="2743200" cy="365125"/>
          </a:xfrm>
        </p:spPr>
        <p:txBody>
          <a:bodyPr/>
          <a:lstStyle/>
          <a:p>
            <a:fld id="{086B6608-6F69-448F-99DC-C9E613BFB696}" type="slidenum">
              <a:rPr lang="en-US" smtClean="0"/>
              <a:t>‹#›</a:t>
            </a:fld>
            <a:endParaRPr lang="en-US"/>
          </a:p>
        </p:txBody>
      </p:sp>
      <p:sp>
        <p:nvSpPr>
          <p:cNvPr id="8" name="TextBox 7">
            <a:extLst>
              <a:ext uri="{FF2B5EF4-FFF2-40B4-BE49-F238E27FC236}">
                <a16:creationId xmlns:a16="http://schemas.microsoft.com/office/drawing/2014/main" id="{1A142D89-B98B-F946-A31D-7ACA5974D791}"/>
              </a:ext>
            </a:extLst>
          </p:cNvPr>
          <p:cNvSpPr txBox="1"/>
          <p:nvPr userDrawn="1"/>
        </p:nvSpPr>
        <p:spPr>
          <a:xfrm>
            <a:off x="9807389" y="6593718"/>
            <a:ext cx="2251872" cy="184666"/>
          </a:xfrm>
          <a:prstGeom prst="rect">
            <a:avLst/>
          </a:prstGeom>
          <a:noFill/>
        </p:spPr>
        <p:txBody>
          <a:bodyPr wrap="square" lIns="0" tIns="0" rIns="0" bIns="0" rtlCol="0" anchor="ctr" anchorCtr="0">
            <a:spAutoFit/>
          </a:bodyPr>
          <a:lstStyle/>
          <a:p>
            <a:r>
              <a:rPr lang="en-US" sz="1200">
                <a:solidFill>
                  <a:schemeClr val="bg1"/>
                </a:solidFill>
                <a:latin typeface="UTM Avo" panose="02040603050506020204" pitchFamily="18" charset="0"/>
              </a:rPr>
              <a:t>http://phenikaa-uni.edu.vn</a:t>
            </a:r>
          </a:p>
        </p:txBody>
      </p:sp>
      <p:sp>
        <p:nvSpPr>
          <p:cNvPr id="13" name="Title 1"/>
          <p:cNvSpPr>
            <a:spLocks noGrp="1"/>
          </p:cNvSpPr>
          <p:nvPr>
            <p:ph type="title" hasCustomPrompt="1"/>
          </p:nvPr>
        </p:nvSpPr>
        <p:spPr>
          <a:xfrm>
            <a:off x="324528" y="227160"/>
            <a:ext cx="8061101" cy="553289"/>
          </a:xfrm>
          <a:prstGeom prst="rect">
            <a:avLst/>
          </a:prstGeom>
        </p:spPr>
        <p:txBody>
          <a:bodyPr>
            <a:normAutofit/>
          </a:bodyPr>
          <a:lstStyle>
            <a:lvl1pPr>
              <a:defRPr sz="3300" b="1" baseline="0">
                <a:solidFill>
                  <a:srgbClr val="223771"/>
                </a:solidFill>
              </a:defRPr>
            </a:lvl1pPr>
          </a:lstStyle>
          <a:p>
            <a:r>
              <a:rPr lang="en-US" dirty="0"/>
              <a:t>CHỦ ĐỀ</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351231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24528" y="227160"/>
            <a:ext cx="8061101" cy="553289"/>
          </a:xfrm>
          <a:prstGeom prst="rect">
            <a:avLst/>
          </a:prstGeom>
        </p:spPr>
        <p:txBody>
          <a:bodyPr>
            <a:normAutofit/>
          </a:bodyPr>
          <a:lstStyle>
            <a:lvl1pPr>
              <a:defRPr sz="3300" b="1" baseline="0">
                <a:solidFill>
                  <a:srgbClr val="223771"/>
                </a:solidFill>
              </a:defRPr>
            </a:lvl1pPr>
          </a:lstStyle>
          <a:p>
            <a:r>
              <a:rPr lang="en-US" dirty="0"/>
              <a:t>CHỦ ĐỀ</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65590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2" name="Title 1"/>
          <p:cNvSpPr>
            <a:spLocks noGrp="1"/>
          </p:cNvSpPr>
          <p:nvPr>
            <p:ph type="title" hasCustomPrompt="1"/>
          </p:nvPr>
        </p:nvSpPr>
        <p:spPr>
          <a:xfrm>
            <a:off x="324528" y="227160"/>
            <a:ext cx="8061101" cy="553289"/>
          </a:xfrm>
          <a:prstGeom prst="rect">
            <a:avLst/>
          </a:prstGeom>
        </p:spPr>
        <p:txBody>
          <a:bodyPr>
            <a:normAutofit/>
          </a:bodyPr>
          <a:lstStyle>
            <a:lvl1pPr>
              <a:defRPr sz="3300" b="1" baseline="0">
                <a:solidFill>
                  <a:srgbClr val="223771"/>
                </a:solidFill>
              </a:defRPr>
            </a:lvl1pPr>
          </a:lstStyle>
          <a:p>
            <a:r>
              <a:rPr lang="en-US" dirty="0"/>
              <a:t>CHỦ ĐỀ</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235848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4" name="Title 1"/>
          <p:cNvSpPr>
            <a:spLocks noGrp="1"/>
          </p:cNvSpPr>
          <p:nvPr>
            <p:ph type="title" hasCustomPrompt="1"/>
          </p:nvPr>
        </p:nvSpPr>
        <p:spPr>
          <a:xfrm>
            <a:off x="324528" y="227160"/>
            <a:ext cx="8061101" cy="553289"/>
          </a:xfrm>
          <a:prstGeom prst="rect">
            <a:avLst/>
          </a:prstGeom>
        </p:spPr>
        <p:txBody>
          <a:bodyPr>
            <a:normAutofit/>
          </a:bodyPr>
          <a:lstStyle>
            <a:lvl1pPr>
              <a:defRPr sz="3300" b="1" baseline="0">
                <a:solidFill>
                  <a:srgbClr val="223771"/>
                </a:solidFill>
              </a:defRPr>
            </a:lvl1pPr>
          </a:lstStyle>
          <a:p>
            <a:r>
              <a:rPr lang="en-US" dirty="0"/>
              <a:t>CHỦ ĐỀ</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63901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63685" y="2846231"/>
            <a:ext cx="4417452" cy="1460428"/>
          </a:xfrm>
          <a:prstGeom prst="rect">
            <a:avLst/>
          </a:prstGeom>
        </p:spPr>
        <p:txBody>
          <a:bodyPr anchor="b">
            <a:normAutofit/>
          </a:bodyPr>
          <a:lstStyle>
            <a:lvl1pPr algn="r">
              <a:defRPr sz="5600" b="1" baseline="0">
                <a:solidFill>
                  <a:srgbClr val="223771"/>
                </a:solidFill>
                <a:latin typeface="Arial" panose="020B0604020202020204" pitchFamily="34" charset="0"/>
                <a:cs typeface="Arial" panose="020B0604020202020204" pitchFamily="34" charset="0"/>
              </a:defRPr>
            </a:lvl1pPr>
          </a:lstStyle>
          <a:p>
            <a:r>
              <a:rPr lang="en-US" dirty="0"/>
              <a:t>CHỦ ĐỀ</a:t>
            </a:r>
          </a:p>
        </p:txBody>
      </p:sp>
      <p:sp>
        <p:nvSpPr>
          <p:cNvPr id="3" name="Subtitle 2"/>
          <p:cNvSpPr>
            <a:spLocks noGrp="1"/>
          </p:cNvSpPr>
          <p:nvPr>
            <p:ph type="subTitle" idx="1" hasCustomPrompt="1"/>
          </p:nvPr>
        </p:nvSpPr>
        <p:spPr>
          <a:xfrm>
            <a:off x="7263685" y="4429523"/>
            <a:ext cx="4417452" cy="75007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Nội</a:t>
            </a:r>
            <a:r>
              <a:rPr lang="en-US" dirty="0"/>
              <a:t> dung</a:t>
            </a:r>
          </a:p>
        </p:txBody>
      </p:sp>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Content Placeholder 2"/>
          <p:cNvSpPr>
            <a:spLocks noGrp="1"/>
          </p:cNvSpPr>
          <p:nvPr>
            <p:ph idx="13" hasCustomPrompt="1"/>
          </p:nvPr>
        </p:nvSpPr>
        <p:spPr>
          <a:xfrm>
            <a:off x="1" y="862149"/>
            <a:ext cx="7096258" cy="5631943"/>
          </a:xfrm>
          <a:prstGeom prst="rect">
            <a:avLst/>
          </a:prstGeom>
        </p:spPr>
        <p:txBody>
          <a:bodyPr/>
          <a:lstStyle>
            <a:lvl1pPr marL="0" indent="0">
              <a:buNone/>
              <a:defRPr baseline="0"/>
            </a:lvl1pPr>
          </a:lstStyle>
          <a:p>
            <a:pPr lvl="0"/>
            <a:r>
              <a:rPr lang="en-US"/>
              <a:t>Hình ảnh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89573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4F4D4A-FD71-41E6-BED5-CF551BFDBC37}"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B6608-6F69-448F-99DC-C9E613BFB696}" type="slidenum">
              <a:rPr lang="en-US" smtClean="0"/>
              <a:t>‹#›</a:t>
            </a:fld>
            <a:endParaRPr lang="en-US"/>
          </a:p>
        </p:txBody>
      </p:sp>
      <p:sp>
        <p:nvSpPr>
          <p:cNvPr id="11" name="Title 1"/>
          <p:cNvSpPr txBox="1">
            <a:spLocks/>
          </p:cNvSpPr>
          <p:nvPr userDrawn="1"/>
        </p:nvSpPr>
        <p:spPr>
          <a:xfrm>
            <a:off x="324528" y="227160"/>
            <a:ext cx="8061101" cy="553289"/>
          </a:xfrm>
          <a:prstGeom prst="rect">
            <a:avLst/>
          </a:prstGeom>
        </p:spPr>
        <p:txBody>
          <a:bodyPr>
            <a:normAutofit/>
          </a:bodyPr>
          <a:lstStyle>
            <a:lvl1pPr algn="l" defTabSz="914400" rtl="0" eaLnBrk="1" latinLnBrk="0" hangingPunct="1">
              <a:lnSpc>
                <a:spcPct val="90000"/>
              </a:lnSpc>
              <a:spcBef>
                <a:spcPct val="0"/>
              </a:spcBef>
              <a:buNone/>
              <a:defRPr sz="3000" b="1" kern="1200" baseline="0">
                <a:solidFill>
                  <a:srgbClr val="223771"/>
                </a:solidFill>
                <a:latin typeface="Arial" panose="020B0604020202020204" pitchFamily="34" charset="0"/>
                <a:ea typeface="+mj-ea"/>
                <a:cs typeface="Arial" panose="020B0604020202020204" pitchFamily="34" charset="0"/>
              </a:defRPr>
            </a:lvl1pPr>
          </a:lstStyle>
          <a:p>
            <a:r>
              <a:rPr lang="en-US"/>
              <a:t>CHỦ ĐỀ</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1366464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899" y="351789"/>
            <a:ext cx="8061101" cy="922762"/>
          </a:xfrm>
          <a:prstGeom prst="rect">
            <a:avLst/>
          </a:prstGeom>
        </p:spPr>
        <p:txBody>
          <a:bodyPr>
            <a:normAutofit/>
          </a:bodyPr>
          <a:lstStyle>
            <a:lvl1pPr>
              <a:defRPr sz="3000" b="1">
                <a:solidFill>
                  <a:srgbClr val="223771"/>
                </a:solidFill>
              </a:defRPr>
            </a:lvl1pPr>
          </a:lstStyle>
          <a:p>
            <a:r>
              <a:rPr lang="en-US" dirty="0" err="1"/>
              <a:t>Chủ</a:t>
            </a:r>
            <a:r>
              <a:rPr lang="en-US" dirty="0"/>
              <a:t> </a:t>
            </a:r>
            <a:r>
              <a:rPr lang="en-US" dirty="0" err="1"/>
              <a:t>đề</a:t>
            </a:r>
            <a:endParaRPr lang="en-US" dirty="0"/>
          </a:p>
        </p:txBody>
      </p:sp>
      <p:sp>
        <p:nvSpPr>
          <p:cNvPr id="3" name="Content Placeholder 2"/>
          <p:cNvSpPr>
            <a:spLocks noGrp="1"/>
          </p:cNvSpPr>
          <p:nvPr>
            <p:ph sz="half" idx="1"/>
          </p:nvPr>
        </p:nvSpPr>
        <p:spPr>
          <a:xfrm>
            <a:off x="701899" y="1639781"/>
            <a:ext cx="333670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1710"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4F4D4A-FD71-41E6-BED5-CF551BFDBC37}"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6B6608-6F69-448F-99DC-C9E613BFB696}" type="slidenum">
              <a:rPr lang="en-US" smtClean="0"/>
              <a:t>‹#›</a:t>
            </a:fld>
            <a:endParaRPr lang="en-US"/>
          </a:p>
        </p:txBody>
      </p:sp>
      <p:sp>
        <p:nvSpPr>
          <p:cNvPr id="9" name="Content Placeholder 3"/>
          <p:cNvSpPr>
            <a:spLocks noGrp="1"/>
          </p:cNvSpPr>
          <p:nvPr>
            <p:ph sz="half" idx="13"/>
          </p:nvPr>
        </p:nvSpPr>
        <p:spPr>
          <a:xfrm>
            <a:off x="8426539" y="1639781"/>
            <a:ext cx="3331872"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0418" y="235206"/>
            <a:ext cx="2732129" cy="550220"/>
          </a:xfrm>
          <a:prstGeom prst="rect">
            <a:avLst/>
          </a:prstGeom>
        </p:spPr>
      </p:pic>
    </p:spTree>
    <p:extLst>
      <p:ext uri="{BB962C8B-B14F-4D97-AF65-F5344CB8AC3E}">
        <p14:creationId xmlns:p14="http://schemas.microsoft.com/office/powerpoint/2010/main" val="346954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4F4D4A-FD71-41E6-BED5-CF551BFDBC37}" type="datetimeFigureOut">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6B6608-6F69-448F-99DC-C9E613BFB696}"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692" y="90029"/>
            <a:ext cx="2539035" cy="511333"/>
          </a:xfrm>
          <a:prstGeom prst="rect">
            <a:avLst/>
          </a:prstGeom>
        </p:spPr>
      </p:pic>
    </p:spTree>
    <p:extLst>
      <p:ext uri="{BB962C8B-B14F-4D97-AF65-F5344CB8AC3E}">
        <p14:creationId xmlns:p14="http://schemas.microsoft.com/office/powerpoint/2010/main" val="37490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AE6AC-9427-433F-AC00-F723CA5DD87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4" name="Date Placeholder 3"/>
          <p:cNvSpPr>
            <a:spLocks noGrp="1"/>
          </p:cNvSpPr>
          <p:nvPr>
            <p:ph type="dt" sz="half" idx="2"/>
          </p:nvPr>
        </p:nvSpPr>
        <p:spPr>
          <a:xfrm>
            <a:off x="741484" y="636252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4F4D4A-FD71-41E6-BED5-CF551BFDBC37}" type="datetimeFigureOut">
              <a:rPr lang="en-US" smtClean="0"/>
              <a:t>4/28/2022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B6608-6F69-448F-99DC-C9E613BFB696}" type="slidenum">
              <a:rPr lang="en-US" smtClean="0"/>
              <a:t>‹#›</a:t>
            </a:fld>
            <a:endParaRPr lang="en-US"/>
          </a:p>
        </p:txBody>
      </p:sp>
      <p:grpSp>
        <p:nvGrpSpPr>
          <p:cNvPr id="7" name="Group 6"/>
          <p:cNvGrpSpPr/>
          <p:nvPr/>
        </p:nvGrpSpPr>
        <p:grpSpPr>
          <a:xfrm>
            <a:off x="0" y="6494093"/>
            <a:ext cx="12192000" cy="373091"/>
            <a:chOff x="0" y="1661375"/>
            <a:chExt cx="12192000" cy="373091"/>
          </a:xfrm>
        </p:grpSpPr>
        <p:sp>
          <p:nvSpPr>
            <p:cNvPr id="8" name="Rectangle 7"/>
            <p:cNvSpPr/>
            <p:nvPr/>
          </p:nvSpPr>
          <p:spPr>
            <a:xfrm>
              <a:off x="0" y="1661375"/>
              <a:ext cx="12192000" cy="109728"/>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760146"/>
              <a:ext cx="12192000" cy="274320"/>
            </a:xfrm>
            <a:prstGeom prst="rect">
              <a:avLst/>
            </a:prstGeom>
            <a:solidFill>
              <a:srgbClr val="22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083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1" r:id="rId4"/>
    <p:sldLayoutId id="2147483663" r:id="rId5"/>
    <p:sldLayoutId id="2147483660" r:id="rId6"/>
    <p:sldLayoutId id="2147483651" r:id="rId7"/>
    <p:sldLayoutId id="2147483652" r:id="rId8"/>
    <p:sldLayoutId id="2147483654" r:id="rId9"/>
    <p:sldLayoutId id="2147483655"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Box 3">
            <a:extLst>
              <a:ext uri="{FF2B5EF4-FFF2-40B4-BE49-F238E27FC236}">
                <a16:creationId xmlns:a16="http://schemas.microsoft.com/office/drawing/2014/main" id="{DAE1F16A-4BD7-42C7-B123-B8CB34DF02F0}"/>
              </a:ext>
            </a:extLst>
          </p:cNvPr>
          <p:cNvSpPr txBox="1"/>
          <p:nvPr/>
        </p:nvSpPr>
        <p:spPr>
          <a:xfrm>
            <a:off x="1592825" y="4424517"/>
            <a:ext cx="9311149" cy="461665"/>
          </a:xfrm>
          <a:prstGeom prst="rect">
            <a:avLst/>
          </a:prstGeom>
          <a:noFill/>
        </p:spPr>
        <p:txBody>
          <a:bodyPr wrap="square" rtlCol="0">
            <a:spAutoFit/>
          </a:bodyPr>
          <a:lstStyle/>
          <a:p>
            <a:r>
              <a:rPr lang="en-US" sz="2400" b="1">
                <a:solidFill>
                  <a:schemeClr val="bg1"/>
                </a:solidFill>
                <a:latin typeface="Amasis MT Pro Black" panose="020B0604020202020204" pitchFamily="18" charset="0"/>
              </a:rPr>
              <a:t>NHÓM 8 : QUẢN LÝ HIỆU XUẤT LÀM VIỆC CỦA NHÂN VIÊN</a:t>
            </a:r>
          </a:p>
        </p:txBody>
      </p:sp>
    </p:spTree>
    <p:extLst>
      <p:ext uri="{BB962C8B-B14F-4D97-AF65-F5344CB8AC3E}">
        <p14:creationId xmlns:p14="http://schemas.microsoft.com/office/powerpoint/2010/main" val="191968423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8D52FB-2589-4F51-96F6-5212F6115E63}"/>
              </a:ext>
            </a:extLst>
          </p:cNvPr>
          <p:cNvSpPr txBox="1"/>
          <p:nvPr/>
        </p:nvSpPr>
        <p:spPr>
          <a:xfrm>
            <a:off x="811763" y="671805"/>
            <a:ext cx="3704253" cy="461665"/>
          </a:xfrm>
          <a:prstGeom prst="rect">
            <a:avLst/>
          </a:prstGeom>
          <a:noFill/>
        </p:spPr>
        <p:txBody>
          <a:bodyPr wrap="square" rtlCol="0">
            <a:spAutoFit/>
          </a:bodyPr>
          <a:lstStyle/>
          <a:p>
            <a:r>
              <a:rPr lang="en-US" sz="2400" b="1">
                <a:solidFill>
                  <a:schemeClr val="accent1">
                    <a:lumMod val="75000"/>
                  </a:schemeClr>
                </a:solidFill>
              </a:rPr>
              <a:t>II. Tạo động lực làm việc</a:t>
            </a:r>
          </a:p>
        </p:txBody>
      </p:sp>
      <p:pic>
        <p:nvPicPr>
          <p:cNvPr id="6146" name="Picture 2" descr="See the source image">
            <a:extLst>
              <a:ext uri="{FF2B5EF4-FFF2-40B4-BE49-F238E27FC236}">
                <a16:creationId xmlns:a16="http://schemas.microsoft.com/office/drawing/2014/main" id="{8FED9AD3-D07F-405F-B199-77D47545FA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763" y="1287625"/>
            <a:ext cx="2704782" cy="3200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B57C34-EBDC-4A23-ACFE-129822365A7F}"/>
              </a:ext>
            </a:extLst>
          </p:cNvPr>
          <p:cNvSpPr txBox="1"/>
          <p:nvPr/>
        </p:nvSpPr>
        <p:spPr>
          <a:xfrm>
            <a:off x="3921967" y="1539551"/>
            <a:ext cx="4348065" cy="369332"/>
          </a:xfrm>
          <a:prstGeom prst="rect">
            <a:avLst/>
          </a:prstGeom>
          <a:noFill/>
        </p:spPr>
        <p:txBody>
          <a:bodyPr wrap="square" rtlCol="0">
            <a:spAutoFit/>
          </a:bodyPr>
          <a:lstStyle/>
          <a:p>
            <a:r>
              <a:rPr lang="en-US" b="1"/>
              <a:t>Lý thuyết tạo động lực:</a:t>
            </a:r>
          </a:p>
        </p:txBody>
      </p:sp>
      <p:sp>
        <p:nvSpPr>
          <p:cNvPr id="4" name="TextBox 3">
            <a:extLst>
              <a:ext uri="{FF2B5EF4-FFF2-40B4-BE49-F238E27FC236}">
                <a16:creationId xmlns:a16="http://schemas.microsoft.com/office/drawing/2014/main" id="{9A33C9B6-9A79-4C76-9704-F22497C7359B}"/>
              </a:ext>
            </a:extLst>
          </p:cNvPr>
          <p:cNvSpPr txBox="1"/>
          <p:nvPr/>
        </p:nvSpPr>
        <p:spPr>
          <a:xfrm>
            <a:off x="3921967" y="1918214"/>
            <a:ext cx="4926564" cy="1323439"/>
          </a:xfrm>
          <a:prstGeom prst="rect">
            <a:avLst/>
          </a:prstGeom>
          <a:noFill/>
        </p:spPr>
        <p:txBody>
          <a:bodyPr wrap="square" rtlCol="0">
            <a:spAutoFit/>
          </a:bodyPr>
          <a:lstStyle/>
          <a:p>
            <a:pPr algn="just"/>
            <a:r>
              <a:rPr lang="vi-VN" sz="1600" b="0" i="0" u="none" strike="noStrike">
                <a:solidFill>
                  <a:srgbClr val="000000"/>
                </a:solidFill>
                <a:effectLst/>
                <a:latin typeface="Arial" panose="020B0604020202020204" pitchFamily="34" charset="0"/>
                <a:cs typeface="Arial" panose="020B0604020202020204" pitchFamily="34" charset="0"/>
              </a:rPr>
              <a:t>Đôi khi thẩm quyền từ vị trí không có nhiều trong việc buộc nhân viên làm việc tốt hơn, việc truyền đạt yêu cầu cho nhân viên sẽ không đem lại hiệu quả thúc đẩy cao so với việc để nhân viên tham gia vào những vai trò lớn hơn và quan trọng hơn.</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807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B84CB-DE30-4085-9FDB-D82329509501}"/>
              </a:ext>
            </a:extLst>
          </p:cNvPr>
          <p:cNvSpPr txBox="1"/>
          <p:nvPr/>
        </p:nvSpPr>
        <p:spPr>
          <a:xfrm>
            <a:off x="746449" y="765111"/>
            <a:ext cx="3284376" cy="382555"/>
          </a:xfrm>
          <a:prstGeom prst="rect">
            <a:avLst/>
          </a:prstGeom>
          <a:noFill/>
        </p:spPr>
        <p:txBody>
          <a:bodyPr wrap="square" rtlCol="0">
            <a:spAutoFit/>
          </a:bodyPr>
          <a:lstStyle/>
          <a:p>
            <a:r>
              <a:rPr lang="en-US" b="1">
                <a:solidFill>
                  <a:schemeClr val="accent1">
                    <a:lumMod val="75000"/>
                  </a:schemeClr>
                </a:solidFill>
              </a:rPr>
              <a:t>Lý thuyết tạo động lực</a:t>
            </a:r>
          </a:p>
        </p:txBody>
      </p:sp>
      <p:pic>
        <p:nvPicPr>
          <p:cNvPr id="7170" name="Picture 2" descr="See the source image">
            <a:extLst>
              <a:ext uri="{FF2B5EF4-FFF2-40B4-BE49-F238E27FC236}">
                <a16:creationId xmlns:a16="http://schemas.microsoft.com/office/drawing/2014/main" id="{E3A0DCF5-5B78-4075-97A3-CCD05323F99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03" t="6737" r="16744" b="10499"/>
          <a:stretch/>
        </p:blipFill>
        <p:spPr bwMode="auto">
          <a:xfrm>
            <a:off x="4929673" y="3111759"/>
            <a:ext cx="2332653" cy="2258008"/>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7FBFBEF3-0713-45A6-983E-6A947893DF02}"/>
              </a:ext>
            </a:extLst>
          </p:cNvPr>
          <p:cNvSpPr/>
          <p:nvPr/>
        </p:nvSpPr>
        <p:spPr>
          <a:xfrm>
            <a:off x="7016622" y="1483566"/>
            <a:ext cx="3520750" cy="160020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400">
                <a:solidFill>
                  <a:srgbClr val="000000"/>
                </a:solidFill>
                <a:latin typeface="Arial" panose="020B0604020202020204" pitchFamily="34" charset="0"/>
              </a:rPr>
              <a:t>N</a:t>
            </a:r>
            <a:r>
              <a:rPr lang="vi-VN" sz="1400" b="0" i="0" u="none" strike="noStrike">
                <a:solidFill>
                  <a:srgbClr val="000000"/>
                </a:solidFill>
                <a:effectLst/>
                <a:latin typeface="Arial" panose="020B0604020202020204" pitchFamily="34" charset="0"/>
              </a:rPr>
              <a:t>hân viên là những con người lường biếng và không đáng tin cậy, chỉ có thể thúc đẩy bằng tiền lương hoặc đuổi việc</a:t>
            </a:r>
            <a:endParaRPr lang="en-US" sz="1400"/>
          </a:p>
        </p:txBody>
      </p:sp>
      <p:sp>
        <p:nvSpPr>
          <p:cNvPr id="4" name="TextBox 3">
            <a:extLst>
              <a:ext uri="{FF2B5EF4-FFF2-40B4-BE49-F238E27FC236}">
                <a16:creationId xmlns:a16="http://schemas.microsoft.com/office/drawing/2014/main" id="{8A73172D-D876-4C68-9C49-45FCEF517251}"/>
              </a:ext>
            </a:extLst>
          </p:cNvPr>
          <p:cNvSpPr txBox="1"/>
          <p:nvPr/>
        </p:nvSpPr>
        <p:spPr>
          <a:xfrm>
            <a:off x="6637175" y="2714434"/>
            <a:ext cx="311304" cy="369332"/>
          </a:xfrm>
          <a:prstGeom prst="rect">
            <a:avLst/>
          </a:prstGeom>
          <a:noFill/>
        </p:spPr>
        <p:txBody>
          <a:bodyPr wrap="none" rtlCol="0">
            <a:spAutoFit/>
          </a:bodyPr>
          <a:lstStyle/>
          <a:p>
            <a:r>
              <a:rPr lang="en-US" b="1"/>
              <a:t>X</a:t>
            </a:r>
          </a:p>
        </p:txBody>
      </p:sp>
      <p:sp>
        <p:nvSpPr>
          <p:cNvPr id="5" name="TextBox 4">
            <a:extLst>
              <a:ext uri="{FF2B5EF4-FFF2-40B4-BE49-F238E27FC236}">
                <a16:creationId xmlns:a16="http://schemas.microsoft.com/office/drawing/2014/main" id="{01DDCD57-7851-4BF3-815C-203E1D4AA7C4}"/>
              </a:ext>
            </a:extLst>
          </p:cNvPr>
          <p:cNvSpPr txBox="1"/>
          <p:nvPr/>
        </p:nvSpPr>
        <p:spPr>
          <a:xfrm>
            <a:off x="5094283" y="2742427"/>
            <a:ext cx="304892" cy="369332"/>
          </a:xfrm>
          <a:prstGeom prst="rect">
            <a:avLst/>
          </a:prstGeom>
          <a:noFill/>
        </p:spPr>
        <p:txBody>
          <a:bodyPr wrap="none" rtlCol="0">
            <a:spAutoFit/>
          </a:bodyPr>
          <a:lstStyle/>
          <a:p>
            <a:r>
              <a:rPr lang="en-US" b="1"/>
              <a:t>Y</a:t>
            </a:r>
          </a:p>
        </p:txBody>
      </p:sp>
      <p:sp>
        <p:nvSpPr>
          <p:cNvPr id="9" name="Speech Bubble: Oval 8">
            <a:extLst>
              <a:ext uri="{FF2B5EF4-FFF2-40B4-BE49-F238E27FC236}">
                <a16:creationId xmlns:a16="http://schemas.microsoft.com/office/drawing/2014/main" id="{2130325C-953B-4978-99E6-68354E3B81D9}"/>
              </a:ext>
            </a:extLst>
          </p:cNvPr>
          <p:cNvSpPr/>
          <p:nvPr/>
        </p:nvSpPr>
        <p:spPr>
          <a:xfrm flipH="1">
            <a:off x="1408923" y="1497563"/>
            <a:ext cx="3520750" cy="1600200"/>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400" b="0" i="0" u="none" strike="noStrike">
                <a:solidFill>
                  <a:srgbClr val="000000"/>
                </a:solidFill>
                <a:effectLst/>
                <a:latin typeface="Arial" panose="020B0604020202020204" pitchFamily="34" charset="0"/>
              </a:rPr>
              <a:t>N</a:t>
            </a:r>
            <a:r>
              <a:rPr lang="vi-VN" sz="1400" b="0" i="0" u="none" strike="noStrike">
                <a:solidFill>
                  <a:srgbClr val="000000"/>
                </a:solidFill>
                <a:effectLst/>
                <a:latin typeface="Arial" panose="020B0604020202020204" pitchFamily="34" charset="0"/>
              </a:rPr>
              <a:t>hân viên không tự nhiên là những người lười biếng mà họ nhiệt tình làm việc, nhận trách nhiệm và tạo ra kết quả tốt.</a:t>
            </a:r>
            <a:endParaRPr lang="en-US" sz="1100"/>
          </a:p>
        </p:txBody>
      </p:sp>
    </p:spTree>
    <p:extLst>
      <p:ext uri="{BB962C8B-B14F-4D97-AF65-F5344CB8AC3E}">
        <p14:creationId xmlns:p14="http://schemas.microsoft.com/office/powerpoint/2010/main" val="12088884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97181F-1BF8-40BB-81EC-798A23B7DD78}"/>
              </a:ext>
            </a:extLst>
          </p:cNvPr>
          <p:cNvSpPr txBox="1"/>
          <p:nvPr/>
        </p:nvSpPr>
        <p:spPr>
          <a:xfrm>
            <a:off x="727786" y="811764"/>
            <a:ext cx="4851919" cy="369332"/>
          </a:xfrm>
          <a:prstGeom prst="rect">
            <a:avLst/>
          </a:prstGeom>
          <a:noFill/>
        </p:spPr>
        <p:txBody>
          <a:bodyPr wrap="square" rtlCol="0">
            <a:spAutoFit/>
          </a:bodyPr>
          <a:lstStyle/>
          <a:p>
            <a:r>
              <a:rPr lang="vi-VN" sz="1800" b="1" i="0" u="none" strike="noStrike">
                <a:solidFill>
                  <a:schemeClr val="accent1">
                    <a:lumMod val="75000"/>
                  </a:schemeClr>
                </a:solidFill>
                <a:effectLst/>
                <a:latin typeface="Arial" panose="020B0604020202020204" pitchFamily="34" charset="0"/>
              </a:rPr>
              <a:t>Những phần thưởng tinh thần và vật chất.</a:t>
            </a:r>
            <a:endParaRPr lang="en-US">
              <a:solidFill>
                <a:schemeClr val="accent1">
                  <a:lumMod val="75000"/>
                </a:schemeClr>
              </a:solidFill>
            </a:endParaRPr>
          </a:p>
        </p:txBody>
      </p:sp>
      <p:sp>
        <p:nvSpPr>
          <p:cNvPr id="7" name="TextBox 6">
            <a:extLst>
              <a:ext uri="{FF2B5EF4-FFF2-40B4-BE49-F238E27FC236}">
                <a16:creationId xmlns:a16="http://schemas.microsoft.com/office/drawing/2014/main" id="{D8D6CF2E-F55B-4FFC-8DB7-CF21B2947B35}"/>
              </a:ext>
            </a:extLst>
          </p:cNvPr>
          <p:cNvSpPr txBox="1"/>
          <p:nvPr/>
        </p:nvSpPr>
        <p:spPr>
          <a:xfrm>
            <a:off x="727786" y="1492898"/>
            <a:ext cx="6764694" cy="1200329"/>
          </a:xfrm>
          <a:prstGeom prst="rect">
            <a:avLst/>
          </a:prstGeom>
          <a:noFill/>
        </p:spPr>
        <p:txBody>
          <a:bodyPr wrap="square" rtlCol="0">
            <a:spAutoFit/>
          </a:bodyPr>
          <a:lstStyle/>
          <a:p>
            <a:pPr algn="just"/>
            <a:r>
              <a:rPr lang="vi-VN" sz="1800" b="1" i="0" u="none" strike="noStrike">
                <a:solidFill>
                  <a:srgbClr val="000000"/>
                </a:solidFill>
                <a:effectLst/>
                <a:latin typeface="Arial" panose="020B0604020202020204" pitchFamily="34" charset="0"/>
              </a:rPr>
              <a:t>Phần thưởng tinh thần </a:t>
            </a:r>
            <a:r>
              <a:rPr lang="vi-VN" sz="1800" b="0" i="0" u="none" strike="noStrike">
                <a:solidFill>
                  <a:srgbClr val="000000"/>
                </a:solidFill>
                <a:effectLst/>
                <a:latin typeface="Arial" panose="020B0604020202020204" pitchFamily="34" charset="0"/>
              </a:rPr>
              <a:t>là những phần thưởng tạo ra sự thỏa mãn cá nhân không thể định lượng như ý thức thành đạt, sự kiểm soát cá nhân đối với công việc và cảm giác công việc của mình được đánh giá cao.</a:t>
            </a:r>
            <a:endParaRPr lang="en-US"/>
          </a:p>
        </p:txBody>
      </p:sp>
      <p:sp>
        <p:nvSpPr>
          <p:cNvPr id="8" name="TextBox 7">
            <a:extLst>
              <a:ext uri="{FF2B5EF4-FFF2-40B4-BE49-F238E27FC236}">
                <a16:creationId xmlns:a16="http://schemas.microsoft.com/office/drawing/2014/main" id="{4B1671AD-ECC0-4F7F-AA90-CE9237DBA626}"/>
              </a:ext>
            </a:extLst>
          </p:cNvPr>
          <p:cNvSpPr txBox="1"/>
          <p:nvPr/>
        </p:nvSpPr>
        <p:spPr>
          <a:xfrm>
            <a:off x="727786" y="3247053"/>
            <a:ext cx="6634064" cy="646331"/>
          </a:xfrm>
          <a:prstGeom prst="rect">
            <a:avLst/>
          </a:prstGeom>
          <a:noFill/>
        </p:spPr>
        <p:txBody>
          <a:bodyPr wrap="square" rtlCol="0">
            <a:spAutoFit/>
          </a:bodyPr>
          <a:lstStyle/>
          <a:p>
            <a:r>
              <a:rPr lang="vi-VN" sz="1800" b="1" i="0" u="none" strike="noStrike">
                <a:solidFill>
                  <a:srgbClr val="000000"/>
                </a:solidFill>
                <a:effectLst/>
                <a:latin typeface="Arial" panose="020B0604020202020204" pitchFamily="34" charset="0"/>
              </a:rPr>
              <a:t>Phần thưởng vật chất </a:t>
            </a:r>
            <a:r>
              <a:rPr lang="vi-VN" sz="1800" b="0" i="0" u="none" strike="noStrike">
                <a:solidFill>
                  <a:srgbClr val="000000"/>
                </a:solidFill>
                <a:effectLst/>
                <a:latin typeface="Arial" panose="020B0604020202020204" pitchFamily="34" charset="0"/>
              </a:rPr>
              <a:t>là nh</a:t>
            </a:r>
            <a:r>
              <a:rPr lang="en-US" sz="1800" b="0" i="0" u="none" strike="noStrike">
                <a:solidFill>
                  <a:srgbClr val="000000"/>
                </a:solidFill>
                <a:effectLst/>
                <a:latin typeface="Arial" panose="020B0604020202020204" pitchFamily="34" charset="0"/>
              </a:rPr>
              <a:t>ữ</a:t>
            </a:r>
            <a:r>
              <a:rPr lang="vi-VN" sz="1800" b="0" i="0" u="none" strike="noStrike">
                <a:solidFill>
                  <a:srgbClr val="000000"/>
                </a:solidFill>
                <a:effectLst/>
                <a:latin typeface="Arial" panose="020B0604020202020204" pitchFamily="34" charset="0"/>
              </a:rPr>
              <a:t>ng hình thức công nhận cụ thể như tăng lương, tăng tiền, thăng chức.</a:t>
            </a:r>
            <a:endParaRPr lang="en-US"/>
          </a:p>
        </p:txBody>
      </p:sp>
      <p:pic>
        <p:nvPicPr>
          <p:cNvPr id="9220" name="Picture 4" descr="See the source image">
            <a:extLst>
              <a:ext uri="{FF2B5EF4-FFF2-40B4-BE49-F238E27FC236}">
                <a16:creationId xmlns:a16="http://schemas.microsoft.com/office/drawing/2014/main" id="{E46AA772-14D3-42C5-A8AC-459AC7432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75" t="9081" r="28309" b="7653"/>
          <a:stretch/>
        </p:blipFill>
        <p:spPr bwMode="auto">
          <a:xfrm>
            <a:off x="727786" y="4450215"/>
            <a:ext cx="1738604" cy="18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0011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25799B-0A4F-4B37-9E8B-D02E3510C859}"/>
              </a:ext>
            </a:extLst>
          </p:cNvPr>
          <p:cNvSpPr txBox="1"/>
          <p:nvPr/>
        </p:nvSpPr>
        <p:spPr>
          <a:xfrm>
            <a:off x="830424" y="839755"/>
            <a:ext cx="5265576" cy="338554"/>
          </a:xfrm>
          <a:prstGeom prst="rect">
            <a:avLst/>
          </a:prstGeom>
          <a:noFill/>
        </p:spPr>
        <p:txBody>
          <a:bodyPr wrap="square" rtlCol="0">
            <a:spAutoFit/>
          </a:bodyPr>
          <a:lstStyle/>
          <a:p>
            <a:r>
              <a:rPr lang="vi-VN" sz="1600" b="1" i="0" u="none" strike="noStrike">
                <a:solidFill>
                  <a:schemeClr val="accent1">
                    <a:lumMod val="75000"/>
                  </a:schemeClr>
                </a:solidFill>
                <a:effectLst/>
                <a:latin typeface="Arial" panose="020B0604020202020204" pitchFamily="34" charset="0"/>
              </a:rPr>
              <a:t>Thách thức đưa ra phần thưởng, quản lý hiệu suất</a:t>
            </a:r>
            <a:endParaRPr lang="en-US" sz="1600">
              <a:solidFill>
                <a:schemeClr val="accent1">
                  <a:lumMod val="75000"/>
                </a:schemeClr>
              </a:solidFill>
            </a:endParaRPr>
          </a:p>
        </p:txBody>
      </p:sp>
      <p:sp>
        <p:nvSpPr>
          <p:cNvPr id="7" name="TextBox 6">
            <a:extLst>
              <a:ext uri="{FF2B5EF4-FFF2-40B4-BE49-F238E27FC236}">
                <a16:creationId xmlns:a16="http://schemas.microsoft.com/office/drawing/2014/main" id="{49118356-7AEF-419B-910E-810F73AE6A9D}"/>
              </a:ext>
            </a:extLst>
          </p:cNvPr>
          <p:cNvSpPr txBox="1"/>
          <p:nvPr/>
        </p:nvSpPr>
        <p:spPr>
          <a:xfrm>
            <a:off x="830424" y="1340822"/>
            <a:ext cx="5029200" cy="369332"/>
          </a:xfrm>
          <a:prstGeom prst="rect">
            <a:avLst/>
          </a:prstGeom>
          <a:noFill/>
        </p:spPr>
        <p:txBody>
          <a:bodyPr wrap="square" rtlCol="0">
            <a:spAutoFit/>
          </a:bodyPr>
          <a:lstStyle/>
          <a:p>
            <a:r>
              <a:rPr lang="en-US"/>
              <a:t>Gặp phải 3 vấn đề:</a:t>
            </a:r>
          </a:p>
        </p:txBody>
      </p:sp>
      <p:sp>
        <p:nvSpPr>
          <p:cNvPr id="8" name="TextBox 7">
            <a:extLst>
              <a:ext uri="{FF2B5EF4-FFF2-40B4-BE49-F238E27FC236}">
                <a16:creationId xmlns:a16="http://schemas.microsoft.com/office/drawing/2014/main" id="{E0FA6A61-9FCC-45E5-82A3-02334430076A}"/>
              </a:ext>
            </a:extLst>
          </p:cNvPr>
          <p:cNvSpPr txBox="1"/>
          <p:nvPr/>
        </p:nvSpPr>
        <p:spPr>
          <a:xfrm>
            <a:off x="354562" y="1710154"/>
            <a:ext cx="4609323" cy="1711366"/>
          </a:xfrm>
          <a:prstGeom prst="rect">
            <a:avLst/>
          </a:prstGeom>
          <a:noFill/>
        </p:spPr>
        <p:txBody>
          <a:bodyPr wrap="square" rtlCol="0">
            <a:spAutoFit/>
          </a:bodyPr>
          <a:lstStyle/>
          <a:p>
            <a:pPr marL="457200" rtl="0" fontAlgn="base">
              <a:lnSpc>
                <a:spcPct val="150000"/>
              </a:lnSpc>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Vấn đề không kiểm soát được</a:t>
            </a:r>
          </a:p>
          <a:p>
            <a:pPr marL="457200" rtl="0" fontAlgn="base">
              <a:lnSpc>
                <a:spcPct val="150000"/>
              </a:lnSpc>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Vấn đề về sự phù hợp</a:t>
            </a:r>
          </a:p>
          <a:p>
            <a:pPr marL="457200" rtl="0" fontAlgn="base">
              <a:lnSpc>
                <a:spcPct val="150000"/>
              </a:lnSpc>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Vấn đề về sự phụ thuộc lẫn nhau</a:t>
            </a:r>
          </a:p>
          <a:p>
            <a:pPr>
              <a:lnSpc>
                <a:spcPct val="150000"/>
              </a:lnSpc>
            </a:pPr>
            <a:endParaRPr lang="en-US"/>
          </a:p>
        </p:txBody>
      </p:sp>
    </p:spTree>
    <p:extLst>
      <p:ext uri="{BB962C8B-B14F-4D97-AF65-F5344CB8AC3E}">
        <p14:creationId xmlns:p14="http://schemas.microsoft.com/office/powerpoint/2010/main" val="33554393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158BD4-AA4A-494E-99A0-BDFF705BD91F}"/>
              </a:ext>
            </a:extLst>
          </p:cNvPr>
          <p:cNvSpPr>
            <a:spLocks noGrp="1"/>
          </p:cNvSpPr>
          <p:nvPr>
            <p:ph type="title"/>
          </p:nvPr>
        </p:nvSpPr>
        <p:spPr>
          <a:xfrm>
            <a:off x="297288" y="407452"/>
            <a:ext cx="8061101" cy="584208"/>
          </a:xfrm>
        </p:spPr>
        <p:txBody>
          <a:bodyPr>
            <a:normAutofit/>
          </a:bodyPr>
          <a:lstStyle/>
          <a:p>
            <a:r>
              <a:rPr lang="en-US" dirty="0" err="1">
                <a:solidFill>
                  <a:schemeClr val="accent1"/>
                </a:solidFill>
              </a:rPr>
              <a:t>III.Kiểm</a:t>
            </a:r>
            <a:r>
              <a:rPr lang="en-US" dirty="0">
                <a:solidFill>
                  <a:schemeClr val="accent1"/>
                </a:solidFill>
              </a:rPr>
              <a:t> </a:t>
            </a:r>
            <a:r>
              <a:rPr lang="en-US" dirty="0" err="1">
                <a:solidFill>
                  <a:schemeClr val="accent1"/>
                </a:solidFill>
              </a:rPr>
              <a:t>tra</a:t>
            </a:r>
            <a:r>
              <a:rPr lang="en-US" dirty="0">
                <a:solidFill>
                  <a:schemeClr val="accent1"/>
                </a:solidFill>
              </a:rPr>
              <a:t> </a:t>
            </a:r>
            <a:r>
              <a:rPr lang="en-US" dirty="0" err="1">
                <a:solidFill>
                  <a:schemeClr val="accent1"/>
                </a:solidFill>
              </a:rPr>
              <a:t>hiệu</a:t>
            </a:r>
            <a:r>
              <a:rPr lang="en-US" dirty="0">
                <a:solidFill>
                  <a:schemeClr val="accent1"/>
                </a:solidFill>
              </a:rPr>
              <a:t> </a:t>
            </a:r>
            <a:r>
              <a:rPr lang="en-US" dirty="0" err="1">
                <a:solidFill>
                  <a:schemeClr val="accent1"/>
                </a:solidFill>
              </a:rPr>
              <a:t>suất</a:t>
            </a:r>
            <a:r>
              <a:rPr lang="en-US" dirty="0">
                <a:solidFill>
                  <a:schemeClr val="accent1"/>
                </a:solidFill>
              </a:rPr>
              <a:t> </a:t>
            </a:r>
            <a:r>
              <a:rPr lang="en-US" dirty="0" err="1">
                <a:solidFill>
                  <a:schemeClr val="accent1"/>
                </a:solidFill>
              </a:rPr>
              <a:t>làm</a:t>
            </a:r>
            <a:r>
              <a:rPr lang="en-US" dirty="0">
                <a:solidFill>
                  <a:schemeClr val="accent1"/>
                </a:solidFill>
              </a:rPr>
              <a:t> </a:t>
            </a:r>
            <a:r>
              <a:rPr lang="en-US" dirty="0" err="1">
                <a:solidFill>
                  <a:schemeClr val="accent1"/>
                </a:solidFill>
              </a:rPr>
              <a:t>việc</a:t>
            </a:r>
            <a:r>
              <a:rPr lang="en-US" dirty="0">
                <a:solidFill>
                  <a:schemeClr val="accent1"/>
                </a:solidFill>
              </a:rPr>
              <a:t>:</a:t>
            </a:r>
          </a:p>
        </p:txBody>
      </p:sp>
      <p:sp>
        <p:nvSpPr>
          <p:cNvPr id="4" name="Right Arrow 3"/>
          <p:cNvSpPr/>
          <p:nvPr/>
        </p:nvSpPr>
        <p:spPr>
          <a:xfrm>
            <a:off x="1249251" y="1339403"/>
            <a:ext cx="515155" cy="393896"/>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7" name="TextBox 6"/>
          <p:cNvSpPr txBox="1"/>
          <p:nvPr/>
        </p:nvSpPr>
        <p:spPr>
          <a:xfrm>
            <a:off x="1880314" y="1333189"/>
            <a:ext cx="6478075" cy="430887"/>
          </a:xfrm>
          <a:prstGeom prst="rect">
            <a:avLst/>
          </a:prstGeom>
          <a:noFill/>
        </p:spPr>
        <p:txBody>
          <a:bodyPr wrap="square" rtlCol="0">
            <a:spAutoFit/>
          </a:bodyPr>
          <a:lstStyle/>
          <a:p>
            <a:r>
              <a:rPr lang="en-US" sz="2200" b="1" dirty="0" err="1">
                <a:solidFill>
                  <a:schemeClr val="tx2"/>
                </a:solidFill>
              </a:rPr>
              <a:t>Quy</a:t>
            </a:r>
            <a:r>
              <a:rPr lang="en-US" sz="2200" b="1" dirty="0">
                <a:solidFill>
                  <a:schemeClr val="tx2"/>
                </a:solidFill>
              </a:rPr>
              <a:t> </a:t>
            </a:r>
            <a:r>
              <a:rPr lang="en-US" sz="2200" b="1" dirty="0" err="1">
                <a:solidFill>
                  <a:schemeClr val="tx2"/>
                </a:solidFill>
              </a:rPr>
              <a:t>trình</a:t>
            </a:r>
            <a:r>
              <a:rPr lang="en-US" sz="2200" b="1" dirty="0">
                <a:solidFill>
                  <a:schemeClr val="tx2"/>
                </a:solidFill>
              </a:rPr>
              <a:t> </a:t>
            </a:r>
            <a:r>
              <a:rPr lang="en-US" sz="2200" b="1" dirty="0" err="1">
                <a:solidFill>
                  <a:schemeClr val="tx2"/>
                </a:solidFill>
              </a:rPr>
              <a:t>đánh</a:t>
            </a:r>
            <a:r>
              <a:rPr lang="en-US" sz="2200" b="1" dirty="0">
                <a:solidFill>
                  <a:schemeClr val="tx2"/>
                </a:solidFill>
              </a:rPr>
              <a:t> </a:t>
            </a:r>
            <a:r>
              <a:rPr lang="en-US" sz="2200" b="1" dirty="0" err="1">
                <a:solidFill>
                  <a:schemeClr val="tx2"/>
                </a:solidFill>
              </a:rPr>
              <a:t>giá</a:t>
            </a:r>
            <a:r>
              <a:rPr lang="en-US" sz="2200" b="1" dirty="0">
                <a:solidFill>
                  <a:schemeClr val="tx2"/>
                </a:solidFill>
              </a:rPr>
              <a:t> </a:t>
            </a:r>
            <a:r>
              <a:rPr lang="en-US" sz="2200" b="1" dirty="0" err="1">
                <a:solidFill>
                  <a:schemeClr val="tx2"/>
                </a:solidFill>
              </a:rPr>
              <a:t>hiệu</a:t>
            </a:r>
            <a:r>
              <a:rPr lang="en-US" sz="2200" b="1" dirty="0">
                <a:solidFill>
                  <a:schemeClr val="tx2"/>
                </a:solidFill>
              </a:rPr>
              <a:t> </a:t>
            </a:r>
            <a:r>
              <a:rPr lang="en-US" sz="2200" b="1" dirty="0" err="1">
                <a:solidFill>
                  <a:schemeClr val="tx2"/>
                </a:solidFill>
              </a:rPr>
              <a:t>suất</a:t>
            </a:r>
            <a:r>
              <a:rPr lang="en-US" sz="2200" b="1" dirty="0">
                <a:solidFill>
                  <a:schemeClr val="tx2"/>
                </a:solidFill>
              </a:rPr>
              <a:t> </a:t>
            </a:r>
            <a:r>
              <a:rPr lang="en-US" sz="2200" b="1" dirty="0" err="1">
                <a:solidFill>
                  <a:schemeClr val="tx2"/>
                </a:solidFill>
              </a:rPr>
              <a:t>làm</a:t>
            </a:r>
            <a:r>
              <a:rPr lang="en-US" sz="2200" b="1" dirty="0">
                <a:solidFill>
                  <a:schemeClr val="tx2"/>
                </a:solidFill>
              </a:rPr>
              <a:t> </a:t>
            </a:r>
            <a:r>
              <a:rPr lang="en-US" sz="2200" b="1" dirty="0" err="1">
                <a:solidFill>
                  <a:schemeClr val="tx2"/>
                </a:solidFill>
              </a:rPr>
              <a:t>việc</a:t>
            </a:r>
            <a:r>
              <a:rPr lang="en-US" sz="2200" b="1" dirty="0">
                <a:solidFill>
                  <a:schemeClr val="tx2"/>
                </a:solidFill>
              </a:rPr>
              <a:t> so </a:t>
            </a:r>
            <a:r>
              <a:rPr lang="en-US" sz="2200" b="1" dirty="0" err="1">
                <a:solidFill>
                  <a:schemeClr val="tx2"/>
                </a:solidFill>
              </a:rPr>
              <a:t>với</a:t>
            </a:r>
            <a:r>
              <a:rPr lang="en-US" sz="2200" b="1" dirty="0">
                <a:solidFill>
                  <a:schemeClr val="tx2"/>
                </a:solidFill>
              </a:rPr>
              <a:t> </a:t>
            </a:r>
            <a:r>
              <a:rPr lang="en-US" sz="2200" b="1" dirty="0" err="1">
                <a:solidFill>
                  <a:schemeClr val="tx2"/>
                </a:solidFill>
              </a:rPr>
              <a:t>mục</a:t>
            </a:r>
            <a:r>
              <a:rPr lang="en-US" sz="2200" b="1" dirty="0">
                <a:solidFill>
                  <a:schemeClr val="tx2"/>
                </a:solidFill>
              </a:rPr>
              <a:t> </a:t>
            </a:r>
            <a:r>
              <a:rPr lang="en-US" sz="2200" b="1" dirty="0" err="1">
                <a:solidFill>
                  <a:schemeClr val="tx2"/>
                </a:solidFill>
              </a:rPr>
              <a:t>tiêu</a:t>
            </a:r>
            <a:endParaRPr lang="en-US" sz="2200" b="1" dirty="0">
              <a:solidFill>
                <a:schemeClr val="tx2"/>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365" y="2202198"/>
            <a:ext cx="5429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880314" y="2202198"/>
            <a:ext cx="6645500" cy="415498"/>
          </a:xfrm>
          <a:prstGeom prst="rect">
            <a:avLst/>
          </a:prstGeom>
          <a:noFill/>
        </p:spPr>
        <p:txBody>
          <a:bodyPr wrap="square" rtlCol="0">
            <a:spAutoFit/>
          </a:bodyPr>
          <a:lstStyle/>
          <a:p>
            <a:r>
              <a:rPr lang="en-US" sz="2100" b="1" dirty="0" err="1">
                <a:solidFill>
                  <a:schemeClr val="tx2"/>
                </a:solidFill>
              </a:rPr>
              <a:t>Lý</a:t>
            </a:r>
            <a:r>
              <a:rPr lang="en-US" sz="2100" b="1" dirty="0">
                <a:solidFill>
                  <a:schemeClr val="tx2"/>
                </a:solidFill>
              </a:rPr>
              <a:t> do </a:t>
            </a:r>
            <a:r>
              <a:rPr lang="en-US" sz="2100" b="1" dirty="0" err="1">
                <a:solidFill>
                  <a:schemeClr val="tx2"/>
                </a:solidFill>
              </a:rPr>
              <a:t>và</a:t>
            </a:r>
            <a:r>
              <a:rPr lang="en-US" sz="2100" b="1" dirty="0">
                <a:solidFill>
                  <a:schemeClr val="tx2"/>
                </a:solidFill>
              </a:rPr>
              <a:t> </a:t>
            </a:r>
            <a:r>
              <a:rPr lang="en-US" sz="2100" b="1" dirty="0" err="1">
                <a:solidFill>
                  <a:schemeClr val="tx2"/>
                </a:solidFill>
              </a:rPr>
              <a:t>cách</a:t>
            </a:r>
            <a:r>
              <a:rPr lang="en-US" sz="2100" b="1" dirty="0">
                <a:solidFill>
                  <a:schemeClr val="tx2"/>
                </a:solidFill>
              </a:rPr>
              <a:t> </a:t>
            </a:r>
            <a:r>
              <a:rPr lang="en-US" sz="2100" b="1" dirty="0" err="1">
                <a:solidFill>
                  <a:schemeClr val="tx2"/>
                </a:solidFill>
              </a:rPr>
              <a:t>thức</a:t>
            </a:r>
            <a:r>
              <a:rPr lang="en-US" sz="2100" b="1" dirty="0">
                <a:solidFill>
                  <a:schemeClr val="tx2"/>
                </a:solidFill>
              </a:rPr>
              <a:t> </a:t>
            </a:r>
            <a:r>
              <a:rPr lang="en-US" sz="2100" b="1" dirty="0" err="1">
                <a:solidFill>
                  <a:schemeClr val="tx2"/>
                </a:solidFill>
              </a:rPr>
              <a:t>lắng</a:t>
            </a:r>
            <a:r>
              <a:rPr lang="en-US" sz="2100" b="1" dirty="0">
                <a:solidFill>
                  <a:schemeClr val="tx2"/>
                </a:solidFill>
              </a:rPr>
              <a:t> </a:t>
            </a:r>
            <a:r>
              <a:rPr lang="en-US" sz="2100" b="1" dirty="0" err="1">
                <a:solidFill>
                  <a:schemeClr val="tx2"/>
                </a:solidFill>
              </a:rPr>
              <a:t>nghe</a:t>
            </a:r>
            <a:r>
              <a:rPr lang="en-US" sz="2100" b="1" dirty="0">
                <a:solidFill>
                  <a:schemeClr val="tx2"/>
                </a:solidFill>
              </a:rPr>
              <a:t> </a:t>
            </a:r>
            <a:r>
              <a:rPr lang="en-US" sz="2100" b="1" dirty="0" err="1">
                <a:solidFill>
                  <a:schemeClr val="tx2"/>
                </a:solidFill>
              </a:rPr>
              <a:t>chủ</a:t>
            </a:r>
            <a:r>
              <a:rPr lang="en-US" sz="2100" b="1" dirty="0">
                <a:solidFill>
                  <a:schemeClr val="tx2"/>
                </a:solidFill>
              </a:rPr>
              <a:t> </a:t>
            </a:r>
            <a:r>
              <a:rPr lang="en-US" sz="2100" b="1" dirty="0" err="1">
                <a:solidFill>
                  <a:schemeClr val="tx2"/>
                </a:solidFill>
              </a:rPr>
              <a:t>động</a:t>
            </a:r>
            <a:endParaRPr lang="en-US" sz="2100" b="1" dirty="0">
              <a:solidFill>
                <a:schemeClr val="tx2"/>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251" y="2981325"/>
            <a:ext cx="5429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880314" y="3030512"/>
            <a:ext cx="6915956" cy="738664"/>
          </a:xfrm>
          <a:prstGeom prst="rect">
            <a:avLst/>
          </a:prstGeom>
          <a:noFill/>
        </p:spPr>
        <p:txBody>
          <a:bodyPr wrap="square" rtlCol="0">
            <a:spAutoFit/>
          </a:bodyPr>
          <a:lstStyle/>
          <a:p>
            <a:r>
              <a:rPr lang="en-US" sz="2100" b="1" dirty="0" err="1">
                <a:solidFill>
                  <a:schemeClr val="tx2"/>
                </a:solidFill>
              </a:rPr>
              <a:t>Những</a:t>
            </a:r>
            <a:r>
              <a:rPr lang="en-US" sz="2100" b="1" dirty="0">
                <a:solidFill>
                  <a:schemeClr val="tx2"/>
                </a:solidFill>
              </a:rPr>
              <a:t> </a:t>
            </a:r>
            <a:r>
              <a:rPr lang="en-US" sz="2100" b="1" dirty="0" err="1">
                <a:solidFill>
                  <a:schemeClr val="tx2"/>
                </a:solidFill>
              </a:rPr>
              <a:t>nguyên</a:t>
            </a:r>
            <a:r>
              <a:rPr lang="en-US" sz="2100" b="1" dirty="0">
                <a:solidFill>
                  <a:schemeClr val="tx2"/>
                </a:solidFill>
              </a:rPr>
              <a:t> </a:t>
            </a:r>
            <a:r>
              <a:rPr lang="en-US" sz="2100" b="1" dirty="0" err="1">
                <a:solidFill>
                  <a:schemeClr val="tx2"/>
                </a:solidFill>
              </a:rPr>
              <a:t>nhân</a:t>
            </a:r>
            <a:r>
              <a:rPr lang="en-US" sz="2100" b="1" dirty="0">
                <a:solidFill>
                  <a:schemeClr val="tx2"/>
                </a:solidFill>
              </a:rPr>
              <a:t> </a:t>
            </a:r>
            <a:r>
              <a:rPr lang="en-US" sz="2100" b="1" dirty="0" err="1">
                <a:solidFill>
                  <a:schemeClr val="tx2"/>
                </a:solidFill>
              </a:rPr>
              <a:t>thông</a:t>
            </a:r>
            <a:r>
              <a:rPr lang="en-US" sz="2100" b="1" dirty="0">
                <a:solidFill>
                  <a:schemeClr val="tx2"/>
                </a:solidFill>
              </a:rPr>
              <a:t> </a:t>
            </a:r>
            <a:r>
              <a:rPr lang="en-US" sz="2100" b="1" dirty="0" err="1">
                <a:solidFill>
                  <a:schemeClr val="tx2"/>
                </a:solidFill>
              </a:rPr>
              <a:t>thường</a:t>
            </a:r>
            <a:r>
              <a:rPr lang="en-US" sz="2100" b="1" dirty="0">
                <a:solidFill>
                  <a:schemeClr val="tx2"/>
                </a:solidFill>
              </a:rPr>
              <a:t> </a:t>
            </a:r>
            <a:r>
              <a:rPr lang="en-US" sz="2100" b="1" dirty="0" err="1">
                <a:solidFill>
                  <a:schemeClr val="tx2"/>
                </a:solidFill>
              </a:rPr>
              <a:t>dẫn</a:t>
            </a:r>
            <a:r>
              <a:rPr lang="en-US" sz="2100" b="1" dirty="0">
                <a:solidFill>
                  <a:schemeClr val="tx2"/>
                </a:solidFill>
              </a:rPr>
              <a:t> </a:t>
            </a:r>
            <a:r>
              <a:rPr lang="en-US" sz="2100" b="1" dirty="0" err="1">
                <a:solidFill>
                  <a:schemeClr val="tx2"/>
                </a:solidFill>
              </a:rPr>
              <a:t>đến</a:t>
            </a:r>
            <a:r>
              <a:rPr lang="en-US" sz="2100" b="1" dirty="0">
                <a:solidFill>
                  <a:schemeClr val="tx2"/>
                </a:solidFill>
              </a:rPr>
              <a:t> </a:t>
            </a:r>
            <a:r>
              <a:rPr lang="en-US" sz="2100" b="1" dirty="0" err="1">
                <a:solidFill>
                  <a:schemeClr val="tx2"/>
                </a:solidFill>
              </a:rPr>
              <a:t>hiệu</a:t>
            </a:r>
            <a:r>
              <a:rPr lang="en-US" sz="2100" b="1" dirty="0">
                <a:solidFill>
                  <a:schemeClr val="tx2"/>
                </a:solidFill>
              </a:rPr>
              <a:t> </a:t>
            </a:r>
            <a:r>
              <a:rPr lang="en-US" sz="2100" b="1" dirty="0" err="1">
                <a:solidFill>
                  <a:schemeClr val="tx2"/>
                </a:solidFill>
              </a:rPr>
              <a:t>suất</a:t>
            </a:r>
            <a:r>
              <a:rPr lang="en-US" sz="2100" b="1" dirty="0">
                <a:solidFill>
                  <a:schemeClr val="tx2"/>
                </a:solidFill>
              </a:rPr>
              <a:t> </a:t>
            </a:r>
            <a:r>
              <a:rPr lang="en-US" sz="2100" b="1" dirty="0" err="1">
                <a:solidFill>
                  <a:schemeClr val="tx2"/>
                </a:solidFill>
              </a:rPr>
              <a:t>làm</a:t>
            </a:r>
            <a:r>
              <a:rPr lang="en-US" sz="2100" b="1" dirty="0">
                <a:solidFill>
                  <a:schemeClr val="tx2"/>
                </a:solidFill>
              </a:rPr>
              <a:t> </a:t>
            </a:r>
            <a:r>
              <a:rPr lang="en-US" sz="2100" b="1" dirty="0" err="1">
                <a:solidFill>
                  <a:schemeClr val="tx2"/>
                </a:solidFill>
              </a:rPr>
              <a:t>việc</a:t>
            </a:r>
            <a:r>
              <a:rPr lang="en-US" sz="2100" b="1" dirty="0">
                <a:solidFill>
                  <a:schemeClr val="tx2"/>
                </a:solidFill>
              </a:rPr>
              <a:t> </a:t>
            </a:r>
            <a:r>
              <a:rPr lang="en-US" sz="2100" b="1" dirty="0" err="1">
                <a:solidFill>
                  <a:schemeClr val="tx2"/>
                </a:solidFill>
              </a:rPr>
              <a:t>kém</a:t>
            </a:r>
            <a:endParaRPr lang="en-US" sz="2100" b="1" dirty="0">
              <a:solidFill>
                <a:schemeClr val="tx2"/>
              </a:solidFill>
            </a:endParaRPr>
          </a:p>
        </p:txBody>
      </p:sp>
    </p:spTree>
    <p:extLst>
      <p:ext uri="{BB962C8B-B14F-4D97-AF65-F5344CB8AC3E}">
        <p14:creationId xmlns:p14="http://schemas.microsoft.com/office/powerpoint/2010/main" val="146641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581" y="390403"/>
            <a:ext cx="4803820" cy="523220"/>
          </a:xfrm>
          <a:prstGeom prst="rect">
            <a:avLst/>
          </a:prstGeom>
          <a:noFill/>
        </p:spPr>
        <p:txBody>
          <a:bodyPr wrap="square" rtlCol="0">
            <a:spAutoFit/>
          </a:bodyPr>
          <a:lstStyle/>
          <a:p>
            <a:r>
              <a:rPr lang="en-US" sz="2800" b="1" dirty="0" err="1">
                <a:solidFill>
                  <a:schemeClr val="accent1"/>
                </a:solidFill>
              </a:rPr>
              <a:t>Quan</a:t>
            </a:r>
            <a:r>
              <a:rPr lang="en-US" sz="2800" b="1" dirty="0">
                <a:solidFill>
                  <a:schemeClr val="accent1"/>
                </a:solidFill>
              </a:rPr>
              <a:t> </a:t>
            </a:r>
            <a:r>
              <a:rPr lang="en-US" sz="2800" b="1" dirty="0" err="1">
                <a:solidFill>
                  <a:schemeClr val="accent1"/>
                </a:solidFill>
              </a:rPr>
              <a:t>sát</a:t>
            </a:r>
            <a:r>
              <a:rPr lang="en-US" sz="2800" b="1" dirty="0">
                <a:solidFill>
                  <a:schemeClr val="accent1"/>
                </a:solidFill>
              </a:rPr>
              <a:t> </a:t>
            </a:r>
            <a:r>
              <a:rPr lang="en-US" sz="2800" b="1" dirty="0" err="1">
                <a:solidFill>
                  <a:schemeClr val="accent1"/>
                </a:solidFill>
              </a:rPr>
              <a:t>và</a:t>
            </a:r>
            <a:r>
              <a:rPr lang="en-US" sz="2800" b="1" dirty="0">
                <a:solidFill>
                  <a:schemeClr val="accent1"/>
                </a:solidFill>
              </a:rPr>
              <a:t> </a:t>
            </a:r>
            <a:r>
              <a:rPr lang="en-US" sz="2800" b="1" dirty="0" err="1">
                <a:solidFill>
                  <a:schemeClr val="accent1"/>
                </a:solidFill>
              </a:rPr>
              <a:t>thu</a:t>
            </a:r>
            <a:r>
              <a:rPr lang="en-US" sz="2800" b="1" dirty="0">
                <a:solidFill>
                  <a:schemeClr val="accent1"/>
                </a:solidFill>
              </a:rPr>
              <a:t> </a:t>
            </a:r>
            <a:r>
              <a:rPr lang="en-US" sz="2800" b="1" dirty="0" err="1">
                <a:solidFill>
                  <a:schemeClr val="accent1"/>
                </a:solidFill>
              </a:rPr>
              <a:t>thập</a:t>
            </a:r>
            <a:r>
              <a:rPr lang="en-US" sz="2800" b="1" dirty="0">
                <a:solidFill>
                  <a:schemeClr val="accent1"/>
                </a:solidFill>
              </a:rPr>
              <a:t> </a:t>
            </a:r>
            <a:r>
              <a:rPr lang="en-US" sz="2800" b="1" dirty="0" err="1">
                <a:solidFill>
                  <a:schemeClr val="accent1"/>
                </a:solidFill>
              </a:rPr>
              <a:t>dữ</a:t>
            </a:r>
            <a:r>
              <a:rPr lang="en-US" sz="2800" b="1" dirty="0">
                <a:solidFill>
                  <a:schemeClr val="accent1"/>
                </a:solidFill>
              </a:rPr>
              <a:t> </a:t>
            </a:r>
            <a:r>
              <a:rPr lang="en-US" sz="2800" b="1" dirty="0" err="1">
                <a:solidFill>
                  <a:schemeClr val="accent1"/>
                </a:solidFill>
              </a:rPr>
              <a:t>liệu</a:t>
            </a:r>
            <a:endParaRPr lang="en-US" sz="2800" b="1" dirty="0">
              <a:solidFill>
                <a:schemeClr val="accent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6554" y="1513065"/>
            <a:ext cx="4530449" cy="3020299"/>
          </a:xfrm>
        </p:spPr>
      </p:pic>
      <p:sp>
        <p:nvSpPr>
          <p:cNvPr id="5" name="Text Placeholder 4"/>
          <p:cNvSpPr>
            <a:spLocks noGrp="1"/>
          </p:cNvSpPr>
          <p:nvPr>
            <p:ph type="body" sz="half" idx="2"/>
          </p:nvPr>
        </p:nvSpPr>
        <p:spPr>
          <a:xfrm>
            <a:off x="609603" y="1435103"/>
            <a:ext cx="4876798" cy="4669483"/>
          </a:xfrm>
        </p:spPr>
        <p:txBody>
          <a:bodyPr/>
          <a:lstStyle/>
          <a:p>
            <a:pPr marL="285750" indent="-285750">
              <a:buFont typeface="Wingdings" pitchFamily="2" charset="2"/>
              <a:buChar char="Ø"/>
            </a:pPr>
            <a:r>
              <a:rPr lang="vi-VN" b="1" dirty="0">
                <a:solidFill>
                  <a:schemeClr val="tx2"/>
                </a:solidFill>
              </a:rPr>
              <a:t>Thường xuyên kiểm tra hiệu suất làm việc của nhân viên dựa trên các định mức về hiệu suất làm việc đã đề ra</a:t>
            </a:r>
            <a:endParaRPr lang="en-US" b="1" dirty="0">
              <a:solidFill>
                <a:schemeClr val="tx2"/>
              </a:solidFill>
            </a:endParaRPr>
          </a:p>
          <a:p>
            <a:endParaRPr lang="vi-VN" b="1" dirty="0">
              <a:solidFill>
                <a:schemeClr val="tx2"/>
              </a:solidFill>
            </a:endParaRPr>
          </a:p>
          <a:p>
            <a:pPr marL="285750" indent="-285750">
              <a:buFont typeface="Wingdings" pitchFamily="2" charset="2"/>
              <a:buChar char="Ø"/>
            </a:pPr>
            <a:r>
              <a:rPr lang="vi-VN" b="1" dirty="0">
                <a:solidFill>
                  <a:schemeClr val="tx2"/>
                </a:solidFill>
              </a:rPr>
              <a:t>Cần xem xét kỹ lưỡng những nhiệm vụ mà nhân viên làm chưa đạt yêu cầu</a:t>
            </a:r>
            <a:endParaRPr lang="en-US" b="1" dirty="0">
              <a:solidFill>
                <a:schemeClr val="tx2"/>
              </a:solidFill>
            </a:endParaRPr>
          </a:p>
          <a:p>
            <a:endParaRPr lang="vi-VN" b="1" dirty="0">
              <a:solidFill>
                <a:schemeClr val="tx2"/>
              </a:solidFill>
            </a:endParaRPr>
          </a:p>
          <a:p>
            <a:pPr marL="285750" indent="-285750">
              <a:buFont typeface="Wingdings" pitchFamily="2" charset="2"/>
              <a:buChar char="Ø"/>
            </a:pPr>
            <a:r>
              <a:rPr lang="vi-VN" b="1" dirty="0">
                <a:solidFill>
                  <a:schemeClr val="tx2"/>
                </a:solidFill>
              </a:rPr>
              <a:t>Hãy tránh xem xét vội vàng</a:t>
            </a:r>
            <a:endParaRPr lang="en-US" b="1" dirty="0">
              <a:solidFill>
                <a:schemeClr val="tx2"/>
              </a:solidFill>
            </a:endParaRPr>
          </a:p>
          <a:p>
            <a:endParaRPr lang="vi-VN" b="1" dirty="0">
              <a:solidFill>
                <a:schemeClr val="tx2"/>
              </a:solidFill>
            </a:endParaRPr>
          </a:p>
          <a:p>
            <a:pPr marL="285750" indent="-285750">
              <a:buFont typeface="Wingdings" pitchFamily="2" charset="2"/>
              <a:buChar char="Ø"/>
            </a:pPr>
            <a:r>
              <a:rPr lang="vi-VN" b="1" dirty="0">
                <a:solidFill>
                  <a:schemeClr val="tx2"/>
                </a:solidFill>
              </a:rPr>
              <a:t>Hãy cố gắng tìm kiếm dữ kiện từ những nguồn khác khi  có thể </a:t>
            </a:r>
            <a:endParaRPr lang="en-US" b="1" dirty="0">
              <a:solidFill>
                <a:schemeClr val="tx2"/>
              </a:solidFill>
            </a:endParaRPr>
          </a:p>
          <a:p>
            <a:endParaRPr lang="vi-VN" b="1" dirty="0">
              <a:solidFill>
                <a:schemeClr val="tx2"/>
              </a:solidFill>
            </a:endParaRPr>
          </a:p>
          <a:p>
            <a:pPr marL="285750" indent="-285750">
              <a:buFont typeface="Wingdings" pitchFamily="2" charset="2"/>
              <a:buChar char="Ø"/>
            </a:pPr>
            <a:r>
              <a:rPr lang="vi-VN" b="1" dirty="0">
                <a:solidFill>
                  <a:schemeClr val="tx2"/>
                </a:solidFill>
              </a:rPr>
              <a:t>Hãy phân biệt rõ giữa việc thiếu hụt kỹ năng và thiếu động lực làm việc khi phát hiện thấy hiệu suất làm việc kém</a:t>
            </a:r>
            <a:endParaRPr lang="en-US" b="1" dirty="0">
              <a:solidFill>
                <a:schemeClr val="tx2"/>
              </a:solidFill>
            </a:endParaRPr>
          </a:p>
          <a:p>
            <a:endParaRPr lang="en-US" b="1" dirty="0">
              <a:solidFill>
                <a:schemeClr val="tx2"/>
              </a:solidFill>
            </a:endParaRPr>
          </a:p>
          <a:p>
            <a:pPr marL="285750" indent="-285750">
              <a:buFont typeface="Wingdings" pitchFamily="2" charset="2"/>
              <a:buChar char="Ø"/>
            </a:pPr>
            <a:r>
              <a:rPr lang="vi-VN" b="1" dirty="0">
                <a:solidFill>
                  <a:schemeClr val="tx2"/>
                </a:solidFill>
              </a:rPr>
              <a:t>Hãy lắng nghe cẩn thận</a:t>
            </a:r>
          </a:p>
          <a:p>
            <a:endParaRPr lang="en-US" dirty="0"/>
          </a:p>
        </p:txBody>
      </p:sp>
    </p:spTree>
    <p:extLst>
      <p:ext uri="{BB962C8B-B14F-4D97-AF65-F5344CB8AC3E}">
        <p14:creationId xmlns:p14="http://schemas.microsoft.com/office/powerpoint/2010/main" val="100066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CA17E5-5CD5-4D4C-880E-01F2D96897DF}"/>
              </a:ext>
            </a:extLst>
          </p:cNvPr>
          <p:cNvSpPr>
            <a:spLocks noGrp="1"/>
          </p:cNvSpPr>
          <p:nvPr>
            <p:ph type="title"/>
          </p:nvPr>
        </p:nvSpPr>
        <p:spPr>
          <a:xfrm>
            <a:off x="234376" y="394587"/>
            <a:ext cx="8061101" cy="674360"/>
          </a:xfrm>
        </p:spPr>
        <p:txBody>
          <a:bodyPr>
            <a:noAutofit/>
          </a:bodyPr>
          <a:lstStyle/>
          <a:p>
            <a:r>
              <a:rPr lang="vi-VN" sz="2600" dirty="0">
                <a:solidFill>
                  <a:schemeClr val="accent1"/>
                </a:solidFill>
              </a:rPr>
              <a:t>Những nguyên nhân dẫn đến hiệu suất làm việc kém</a:t>
            </a:r>
            <a:endParaRPr lang="en-US" sz="2600" dirty="0">
              <a:solidFill>
                <a:schemeClr val="accent1"/>
              </a:solidFill>
            </a:endParaRPr>
          </a:p>
        </p:txBody>
      </p:sp>
      <p:sp>
        <p:nvSpPr>
          <p:cNvPr id="2" name="TextBox 1"/>
          <p:cNvSpPr txBox="1"/>
          <p:nvPr/>
        </p:nvSpPr>
        <p:spPr>
          <a:xfrm>
            <a:off x="734095" y="1416675"/>
            <a:ext cx="5293217" cy="2631490"/>
          </a:xfrm>
          <a:prstGeom prst="rect">
            <a:avLst/>
          </a:prstGeom>
          <a:noFill/>
        </p:spPr>
        <p:txBody>
          <a:bodyPr wrap="square" rtlCol="0">
            <a:spAutoFit/>
          </a:bodyPr>
          <a:lstStyle/>
          <a:p>
            <a:pPr marL="342900" lvl="0" indent="-342900">
              <a:buFont typeface="Wingdings" pitchFamily="2" charset="2"/>
              <a:buChar char="q"/>
            </a:pPr>
            <a:r>
              <a:rPr lang="en-US" sz="2100" b="1" dirty="0" err="1">
                <a:solidFill>
                  <a:schemeClr val="tx2"/>
                </a:solidFill>
              </a:rPr>
              <a:t>Quy</a:t>
            </a:r>
            <a:r>
              <a:rPr lang="en-US" sz="2100" b="1" dirty="0">
                <a:solidFill>
                  <a:schemeClr val="tx2"/>
                </a:solidFill>
              </a:rPr>
              <a:t> </a:t>
            </a:r>
            <a:r>
              <a:rPr lang="en-US" sz="2100" b="1" dirty="0" err="1">
                <a:solidFill>
                  <a:schemeClr val="tx2"/>
                </a:solidFill>
              </a:rPr>
              <a:t>trình</a:t>
            </a:r>
            <a:r>
              <a:rPr lang="en-US" sz="2100" b="1" dirty="0">
                <a:solidFill>
                  <a:schemeClr val="tx2"/>
                </a:solidFill>
              </a:rPr>
              <a:t> </a:t>
            </a:r>
            <a:r>
              <a:rPr lang="en-US" sz="2100" b="1" dirty="0" err="1">
                <a:solidFill>
                  <a:schemeClr val="tx2"/>
                </a:solidFill>
              </a:rPr>
              <a:t>làm</a:t>
            </a:r>
            <a:r>
              <a:rPr lang="en-US" sz="2100" b="1" dirty="0">
                <a:solidFill>
                  <a:schemeClr val="tx2"/>
                </a:solidFill>
              </a:rPr>
              <a:t> </a:t>
            </a:r>
            <a:r>
              <a:rPr lang="en-US" sz="2100" b="1" dirty="0" err="1">
                <a:solidFill>
                  <a:schemeClr val="tx2"/>
                </a:solidFill>
              </a:rPr>
              <a:t>việc</a:t>
            </a:r>
            <a:r>
              <a:rPr lang="en-US" sz="2100" b="1" dirty="0">
                <a:solidFill>
                  <a:schemeClr val="tx2"/>
                </a:solidFill>
              </a:rPr>
              <a:t> </a:t>
            </a:r>
            <a:r>
              <a:rPr lang="en-US" sz="2100" b="1" dirty="0" err="1">
                <a:solidFill>
                  <a:schemeClr val="tx2"/>
                </a:solidFill>
              </a:rPr>
              <a:t>kém</a:t>
            </a:r>
            <a:endParaRPr lang="en-US" sz="2100" b="1" dirty="0">
              <a:solidFill>
                <a:schemeClr val="tx2"/>
              </a:solidFill>
            </a:endParaRPr>
          </a:p>
          <a:p>
            <a:pPr marL="342900" lvl="0" indent="-342900">
              <a:buFont typeface="Wingdings" pitchFamily="2" charset="2"/>
              <a:buChar char="q"/>
            </a:pPr>
            <a:endParaRPr lang="en-US" sz="2100" b="1" dirty="0">
              <a:solidFill>
                <a:schemeClr val="tx2"/>
              </a:solidFill>
            </a:endParaRPr>
          </a:p>
          <a:p>
            <a:pPr marL="342900" lvl="0" indent="-342900">
              <a:buFont typeface="Wingdings" pitchFamily="2" charset="2"/>
              <a:buChar char="q"/>
            </a:pPr>
            <a:r>
              <a:rPr lang="en-US" sz="2100" b="1" dirty="0" err="1">
                <a:solidFill>
                  <a:schemeClr val="tx2"/>
                </a:solidFill>
              </a:rPr>
              <a:t>Các</a:t>
            </a:r>
            <a:r>
              <a:rPr lang="en-US" sz="2100" b="1" dirty="0">
                <a:solidFill>
                  <a:schemeClr val="tx2"/>
                </a:solidFill>
              </a:rPr>
              <a:t> </a:t>
            </a:r>
            <a:r>
              <a:rPr lang="en-US" sz="2100" b="1" dirty="0" err="1">
                <a:solidFill>
                  <a:schemeClr val="tx2"/>
                </a:solidFill>
              </a:rPr>
              <a:t>vấn</a:t>
            </a:r>
            <a:r>
              <a:rPr lang="en-US" sz="2100" b="1" dirty="0">
                <a:solidFill>
                  <a:schemeClr val="tx2"/>
                </a:solidFill>
              </a:rPr>
              <a:t> </a:t>
            </a:r>
            <a:r>
              <a:rPr lang="en-US" sz="2100" b="1" dirty="0" err="1">
                <a:solidFill>
                  <a:schemeClr val="tx2"/>
                </a:solidFill>
              </a:rPr>
              <a:t>đề</a:t>
            </a:r>
            <a:r>
              <a:rPr lang="en-US" sz="2100" b="1" dirty="0">
                <a:solidFill>
                  <a:schemeClr val="tx2"/>
                </a:solidFill>
              </a:rPr>
              <a:t> </a:t>
            </a:r>
            <a:r>
              <a:rPr lang="en-US" sz="2100" b="1" dirty="0" err="1">
                <a:solidFill>
                  <a:schemeClr val="tx2"/>
                </a:solidFill>
              </a:rPr>
              <a:t>cá</a:t>
            </a:r>
            <a:r>
              <a:rPr lang="en-US" sz="2100" b="1" dirty="0">
                <a:solidFill>
                  <a:schemeClr val="tx2"/>
                </a:solidFill>
              </a:rPr>
              <a:t> </a:t>
            </a:r>
            <a:r>
              <a:rPr lang="en-US" sz="2100" b="1" dirty="0" err="1">
                <a:solidFill>
                  <a:schemeClr val="tx2"/>
                </a:solidFill>
              </a:rPr>
              <a:t>nhân</a:t>
            </a:r>
            <a:endParaRPr lang="en-US" sz="2100" b="1" dirty="0">
              <a:solidFill>
                <a:schemeClr val="tx2"/>
              </a:solidFill>
            </a:endParaRPr>
          </a:p>
          <a:p>
            <a:pPr marL="342900" lvl="0" indent="-342900">
              <a:buFont typeface="Wingdings" pitchFamily="2" charset="2"/>
              <a:buChar char="q"/>
            </a:pPr>
            <a:endParaRPr lang="en-US" sz="2100" b="1" dirty="0">
              <a:solidFill>
                <a:schemeClr val="tx2"/>
              </a:solidFill>
            </a:endParaRPr>
          </a:p>
          <a:p>
            <a:pPr marL="342900" lvl="0" indent="-342900">
              <a:buFont typeface="Wingdings" pitchFamily="2" charset="2"/>
              <a:buChar char="q"/>
            </a:pPr>
            <a:r>
              <a:rPr lang="en-US" sz="2100" b="1" dirty="0" err="1">
                <a:solidFill>
                  <a:schemeClr val="tx2"/>
                </a:solidFill>
              </a:rPr>
              <a:t>Mâu</a:t>
            </a:r>
            <a:r>
              <a:rPr lang="en-US" sz="2100" b="1" dirty="0">
                <a:solidFill>
                  <a:schemeClr val="tx2"/>
                </a:solidFill>
              </a:rPr>
              <a:t> </a:t>
            </a:r>
            <a:r>
              <a:rPr lang="en-US" sz="2100" b="1" dirty="0" err="1">
                <a:solidFill>
                  <a:schemeClr val="tx2"/>
                </a:solidFill>
              </a:rPr>
              <a:t>thuẫn</a:t>
            </a:r>
            <a:r>
              <a:rPr lang="en-US" sz="2100" b="1" dirty="0">
                <a:solidFill>
                  <a:schemeClr val="tx2"/>
                </a:solidFill>
              </a:rPr>
              <a:t> </a:t>
            </a:r>
            <a:r>
              <a:rPr lang="en-US" sz="2100" b="1" dirty="0" err="1">
                <a:solidFill>
                  <a:schemeClr val="tx2"/>
                </a:solidFill>
              </a:rPr>
              <a:t>về</a:t>
            </a:r>
            <a:r>
              <a:rPr lang="en-US" sz="2100" b="1" dirty="0">
                <a:solidFill>
                  <a:schemeClr val="tx2"/>
                </a:solidFill>
              </a:rPr>
              <a:t> </a:t>
            </a:r>
            <a:r>
              <a:rPr lang="en-US" sz="2100" b="1" dirty="0" err="1">
                <a:solidFill>
                  <a:schemeClr val="tx2"/>
                </a:solidFill>
              </a:rPr>
              <a:t>mối</a:t>
            </a:r>
            <a:r>
              <a:rPr lang="en-US" sz="2100" b="1" dirty="0">
                <a:solidFill>
                  <a:schemeClr val="tx2"/>
                </a:solidFill>
              </a:rPr>
              <a:t> </a:t>
            </a:r>
            <a:r>
              <a:rPr lang="en-US" sz="2100" b="1" dirty="0" err="1">
                <a:solidFill>
                  <a:schemeClr val="tx2"/>
                </a:solidFill>
              </a:rPr>
              <a:t>quan</a:t>
            </a:r>
            <a:r>
              <a:rPr lang="en-US" sz="2100" b="1" dirty="0">
                <a:solidFill>
                  <a:schemeClr val="tx2"/>
                </a:solidFill>
              </a:rPr>
              <a:t> </a:t>
            </a:r>
            <a:r>
              <a:rPr lang="en-US" sz="2100" b="1" dirty="0" err="1">
                <a:solidFill>
                  <a:schemeClr val="tx2"/>
                </a:solidFill>
              </a:rPr>
              <a:t>hệ</a:t>
            </a:r>
            <a:r>
              <a:rPr lang="en-US" sz="2100" b="1" dirty="0">
                <a:solidFill>
                  <a:schemeClr val="tx2"/>
                </a:solidFill>
              </a:rPr>
              <a:t> </a:t>
            </a:r>
            <a:r>
              <a:rPr lang="en-US" sz="2100" b="1" dirty="0" err="1">
                <a:solidFill>
                  <a:schemeClr val="tx2"/>
                </a:solidFill>
              </a:rPr>
              <a:t>nơi</a:t>
            </a:r>
            <a:r>
              <a:rPr lang="en-US" sz="2100" b="1" dirty="0">
                <a:solidFill>
                  <a:schemeClr val="tx2"/>
                </a:solidFill>
              </a:rPr>
              <a:t> </a:t>
            </a:r>
            <a:r>
              <a:rPr lang="en-US" sz="2100" b="1" dirty="0" err="1">
                <a:solidFill>
                  <a:schemeClr val="tx2"/>
                </a:solidFill>
              </a:rPr>
              <a:t>làm</a:t>
            </a:r>
            <a:r>
              <a:rPr lang="en-US" sz="2100" b="1" dirty="0">
                <a:solidFill>
                  <a:schemeClr val="tx2"/>
                </a:solidFill>
              </a:rPr>
              <a:t> </a:t>
            </a:r>
            <a:r>
              <a:rPr lang="en-US" sz="2100" b="1" dirty="0" err="1">
                <a:solidFill>
                  <a:schemeClr val="tx2"/>
                </a:solidFill>
              </a:rPr>
              <a:t>việc</a:t>
            </a:r>
            <a:endParaRPr lang="en-US" sz="2100" b="1" dirty="0">
              <a:solidFill>
                <a:schemeClr val="tx2"/>
              </a:solidFill>
            </a:endParaRPr>
          </a:p>
          <a:p>
            <a:pPr marL="342900" lvl="0" indent="-342900">
              <a:buFont typeface="Wingdings" pitchFamily="2" charset="2"/>
              <a:buChar char="q"/>
            </a:pPr>
            <a:endParaRPr lang="en-US" sz="2100" b="1" dirty="0">
              <a:solidFill>
                <a:schemeClr val="tx2"/>
              </a:solidFill>
            </a:endParaRPr>
          </a:p>
          <a:p>
            <a:pPr marL="342900" lvl="0" indent="-342900">
              <a:buFont typeface="Wingdings" pitchFamily="2" charset="2"/>
              <a:buChar char="q"/>
            </a:pPr>
            <a:r>
              <a:rPr lang="en-US" sz="2100" b="1" dirty="0" err="1">
                <a:solidFill>
                  <a:schemeClr val="tx2"/>
                </a:solidFill>
              </a:rPr>
              <a:t>Công</a:t>
            </a:r>
            <a:r>
              <a:rPr lang="en-US" sz="2100" b="1" dirty="0">
                <a:solidFill>
                  <a:schemeClr val="tx2"/>
                </a:solidFill>
              </a:rPr>
              <a:t> </a:t>
            </a:r>
            <a:r>
              <a:rPr lang="en-US" sz="2100" b="1" dirty="0" err="1">
                <a:solidFill>
                  <a:schemeClr val="tx2"/>
                </a:solidFill>
              </a:rPr>
              <a:t>việc</a:t>
            </a:r>
            <a:r>
              <a:rPr lang="en-US" sz="2100" b="1" dirty="0">
                <a:solidFill>
                  <a:schemeClr val="tx2"/>
                </a:solidFill>
              </a:rPr>
              <a:t> </a:t>
            </a:r>
            <a:r>
              <a:rPr lang="en-US" sz="2100" b="1" dirty="0" err="1">
                <a:solidFill>
                  <a:schemeClr val="tx2"/>
                </a:solidFill>
              </a:rPr>
              <a:t>quá</a:t>
            </a:r>
            <a:r>
              <a:rPr lang="en-US" sz="2100" b="1" dirty="0">
                <a:solidFill>
                  <a:schemeClr val="tx2"/>
                </a:solidFill>
              </a:rPr>
              <a:t> </a:t>
            </a:r>
            <a:r>
              <a:rPr lang="en-US" sz="2100" b="1" dirty="0" err="1">
                <a:solidFill>
                  <a:schemeClr val="tx2"/>
                </a:solidFill>
              </a:rPr>
              <a:t>tải</a:t>
            </a:r>
            <a:endParaRPr lang="en-US" sz="2100" b="1" dirty="0">
              <a:solidFill>
                <a:schemeClr val="tx2"/>
              </a:solidFill>
            </a:endParaRPr>
          </a:p>
          <a:p>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493" b="95567" l="3049" r="96341"/>
                    </a14:imgEffect>
                  </a14:imgLayer>
                </a14:imgProps>
              </a:ext>
              <a:ext uri="{28A0092B-C50C-407E-A947-70E740481C1C}">
                <a14:useLocalDpi xmlns:a14="http://schemas.microsoft.com/office/drawing/2010/main" val="0"/>
              </a:ext>
            </a:extLst>
          </a:blip>
          <a:stretch>
            <a:fillRect/>
          </a:stretch>
        </p:blipFill>
        <p:spPr>
          <a:xfrm>
            <a:off x="6246253" y="1521871"/>
            <a:ext cx="4949098" cy="3063008"/>
          </a:xfrm>
          <a:prstGeom prst="rect">
            <a:avLst/>
          </a:prstGeom>
        </p:spPr>
      </p:pic>
    </p:spTree>
    <p:extLst>
      <p:ext uri="{BB962C8B-B14F-4D97-AF65-F5344CB8AC3E}">
        <p14:creationId xmlns:p14="http://schemas.microsoft.com/office/powerpoint/2010/main" val="427663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10" y="371800"/>
            <a:ext cx="6170463" cy="635723"/>
          </a:xfrm>
        </p:spPr>
        <p:txBody>
          <a:bodyPr>
            <a:normAutofit/>
          </a:bodyPr>
          <a:lstStyle/>
          <a:p>
            <a:r>
              <a:rPr lang="en-US" sz="2800" dirty="0" err="1">
                <a:solidFill>
                  <a:schemeClr val="accent1"/>
                </a:solidFill>
              </a:rPr>
              <a:t>Nhìn</a:t>
            </a:r>
            <a:r>
              <a:rPr lang="en-US" sz="2800" dirty="0">
                <a:solidFill>
                  <a:schemeClr val="accent1"/>
                </a:solidFill>
              </a:rPr>
              <a:t> </a:t>
            </a:r>
            <a:r>
              <a:rPr lang="en-US" sz="2800" dirty="0" err="1">
                <a:solidFill>
                  <a:schemeClr val="accent1"/>
                </a:solidFill>
              </a:rPr>
              <a:t>lại</a:t>
            </a:r>
            <a:r>
              <a:rPr lang="en-US" sz="2800" dirty="0">
                <a:solidFill>
                  <a:schemeClr val="accent1"/>
                </a:solidFill>
              </a:rPr>
              <a:t> </a:t>
            </a:r>
            <a:r>
              <a:rPr lang="en-US" sz="2800" dirty="0" err="1">
                <a:solidFill>
                  <a:schemeClr val="accent1"/>
                </a:solidFill>
              </a:rPr>
              <a:t>bản</a:t>
            </a:r>
            <a:r>
              <a:rPr lang="en-US" sz="2800" dirty="0">
                <a:solidFill>
                  <a:schemeClr val="accent1"/>
                </a:solidFill>
              </a:rPr>
              <a:t> </a:t>
            </a:r>
            <a:r>
              <a:rPr lang="en-US" sz="2800" dirty="0" err="1">
                <a:solidFill>
                  <a:schemeClr val="accent1"/>
                </a:solidFill>
              </a:rPr>
              <a:t>thân</a:t>
            </a:r>
            <a:endParaRPr lang="en-US" sz="2800" dirty="0">
              <a:solidFill>
                <a:schemeClr val="accent1"/>
              </a:solidFill>
            </a:endParaRPr>
          </a:p>
        </p:txBody>
      </p:sp>
      <p:sp>
        <p:nvSpPr>
          <p:cNvPr id="3" name="TextBox 2"/>
          <p:cNvSpPr txBox="1"/>
          <p:nvPr/>
        </p:nvSpPr>
        <p:spPr>
          <a:xfrm>
            <a:off x="953038" y="1416676"/>
            <a:ext cx="5112912" cy="2308324"/>
          </a:xfrm>
          <a:prstGeom prst="rect">
            <a:avLst/>
          </a:prstGeom>
          <a:noFill/>
        </p:spPr>
        <p:txBody>
          <a:bodyPr wrap="square" rtlCol="0">
            <a:spAutoFit/>
          </a:bodyPr>
          <a:lstStyle/>
          <a:p>
            <a:pPr marL="342900" lvl="0" indent="-342900">
              <a:buFont typeface="Wingdings" pitchFamily="2" charset="2"/>
              <a:buChar char="Ø"/>
            </a:pPr>
            <a:r>
              <a:rPr lang="en-US" sz="2100" b="1" dirty="0" err="1">
                <a:solidFill>
                  <a:schemeClr val="accent1"/>
                </a:solidFill>
              </a:rPr>
              <a:t>Mức</a:t>
            </a:r>
            <a:r>
              <a:rPr lang="en-US" sz="2100" b="1" dirty="0">
                <a:solidFill>
                  <a:schemeClr val="accent1"/>
                </a:solidFill>
              </a:rPr>
              <a:t> </a:t>
            </a:r>
            <a:r>
              <a:rPr lang="en-US" sz="2100" b="1" dirty="0" err="1">
                <a:solidFill>
                  <a:schemeClr val="accent1"/>
                </a:solidFill>
              </a:rPr>
              <a:t>độ</a:t>
            </a:r>
            <a:r>
              <a:rPr lang="en-US" sz="2100" b="1" dirty="0">
                <a:solidFill>
                  <a:schemeClr val="accent1"/>
                </a:solidFill>
              </a:rPr>
              <a:t> can </a:t>
            </a:r>
            <a:r>
              <a:rPr lang="en-US" sz="2100" b="1" dirty="0" err="1">
                <a:solidFill>
                  <a:schemeClr val="accent1"/>
                </a:solidFill>
              </a:rPr>
              <a:t>thiệp</a:t>
            </a:r>
            <a:r>
              <a:rPr lang="en-US" sz="2100" b="1" dirty="0">
                <a:solidFill>
                  <a:schemeClr val="accent1"/>
                </a:solidFill>
              </a:rPr>
              <a:t> </a:t>
            </a:r>
            <a:r>
              <a:rPr lang="en-US" sz="2100" b="1" dirty="0" err="1">
                <a:solidFill>
                  <a:schemeClr val="accent1"/>
                </a:solidFill>
              </a:rPr>
              <a:t>của</a:t>
            </a:r>
            <a:r>
              <a:rPr lang="en-US" sz="2100" b="1" dirty="0">
                <a:solidFill>
                  <a:schemeClr val="accent1"/>
                </a:solidFill>
              </a:rPr>
              <a:t> </a:t>
            </a:r>
            <a:r>
              <a:rPr lang="en-US" sz="2100" b="1" dirty="0" err="1">
                <a:solidFill>
                  <a:schemeClr val="accent1"/>
                </a:solidFill>
              </a:rPr>
              <a:t>bạn</a:t>
            </a:r>
            <a:r>
              <a:rPr lang="en-US" sz="2100" b="1" dirty="0">
                <a:solidFill>
                  <a:schemeClr val="accent1"/>
                </a:solidFill>
              </a:rPr>
              <a:t> </a:t>
            </a:r>
            <a:r>
              <a:rPr lang="en-US" sz="2100" b="1" dirty="0" err="1">
                <a:solidFill>
                  <a:schemeClr val="accent1"/>
                </a:solidFill>
              </a:rPr>
              <a:t>vào</a:t>
            </a:r>
            <a:r>
              <a:rPr lang="en-US" sz="2100" b="1" dirty="0">
                <a:solidFill>
                  <a:schemeClr val="accent1"/>
                </a:solidFill>
              </a:rPr>
              <a:t> </a:t>
            </a:r>
            <a:r>
              <a:rPr lang="en-US" sz="2100" b="1" dirty="0" err="1">
                <a:solidFill>
                  <a:schemeClr val="accent1"/>
                </a:solidFill>
              </a:rPr>
              <a:t>phạm</a:t>
            </a:r>
            <a:r>
              <a:rPr lang="en-US" sz="2100" b="1" dirty="0">
                <a:solidFill>
                  <a:schemeClr val="accent1"/>
                </a:solidFill>
              </a:rPr>
              <a:t> vi </a:t>
            </a:r>
            <a:r>
              <a:rPr lang="en-US" sz="2100" b="1" dirty="0" err="1">
                <a:solidFill>
                  <a:schemeClr val="accent1"/>
                </a:solidFill>
              </a:rPr>
              <a:t>trách</a:t>
            </a:r>
            <a:r>
              <a:rPr lang="en-US" sz="2100" b="1" dirty="0">
                <a:solidFill>
                  <a:schemeClr val="accent1"/>
                </a:solidFill>
              </a:rPr>
              <a:t> </a:t>
            </a:r>
            <a:r>
              <a:rPr lang="en-US" sz="2100" b="1" dirty="0" err="1">
                <a:solidFill>
                  <a:schemeClr val="accent1"/>
                </a:solidFill>
              </a:rPr>
              <a:t>nhiệm</a:t>
            </a:r>
            <a:r>
              <a:rPr lang="en-US" sz="2100" b="1" dirty="0">
                <a:solidFill>
                  <a:schemeClr val="accent1"/>
                </a:solidFill>
              </a:rPr>
              <a:t> </a:t>
            </a:r>
            <a:r>
              <a:rPr lang="en-US" sz="2100" b="1" dirty="0" err="1">
                <a:solidFill>
                  <a:schemeClr val="accent1"/>
                </a:solidFill>
              </a:rPr>
              <a:t>của</a:t>
            </a:r>
            <a:r>
              <a:rPr lang="en-US" sz="2100" b="1" dirty="0">
                <a:solidFill>
                  <a:schemeClr val="accent1"/>
                </a:solidFill>
              </a:rPr>
              <a:t> </a:t>
            </a:r>
            <a:r>
              <a:rPr lang="en-US" sz="2100" b="1" dirty="0" err="1">
                <a:solidFill>
                  <a:schemeClr val="accent1"/>
                </a:solidFill>
              </a:rPr>
              <a:t>cấp</a:t>
            </a:r>
            <a:r>
              <a:rPr lang="en-US" sz="2100" b="1" dirty="0">
                <a:solidFill>
                  <a:schemeClr val="accent1"/>
                </a:solidFill>
              </a:rPr>
              <a:t> </a:t>
            </a:r>
            <a:r>
              <a:rPr lang="en-US" sz="2100" b="1" dirty="0" err="1">
                <a:solidFill>
                  <a:schemeClr val="accent1"/>
                </a:solidFill>
              </a:rPr>
              <a:t>dưới</a:t>
            </a:r>
            <a:r>
              <a:rPr lang="en-US" sz="2100" b="1" dirty="0">
                <a:solidFill>
                  <a:schemeClr val="accent1"/>
                </a:solidFill>
              </a:rPr>
              <a:t> </a:t>
            </a:r>
            <a:r>
              <a:rPr lang="en-US" sz="2100" b="1" dirty="0" err="1">
                <a:solidFill>
                  <a:schemeClr val="accent1"/>
                </a:solidFill>
              </a:rPr>
              <a:t>như</a:t>
            </a:r>
            <a:r>
              <a:rPr lang="en-US" sz="2100" b="1" dirty="0">
                <a:solidFill>
                  <a:schemeClr val="accent1"/>
                </a:solidFill>
              </a:rPr>
              <a:t>  </a:t>
            </a:r>
            <a:r>
              <a:rPr lang="en-US" sz="2100" b="1" dirty="0" err="1">
                <a:solidFill>
                  <a:schemeClr val="accent1"/>
                </a:solidFill>
              </a:rPr>
              <a:t>thế</a:t>
            </a:r>
            <a:r>
              <a:rPr lang="en-US" sz="2100" b="1" dirty="0">
                <a:solidFill>
                  <a:schemeClr val="accent1"/>
                </a:solidFill>
              </a:rPr>
              <a:t> </a:t>
            </a:r>
            <a:r>
              <a:rPr lang="en-US" sz="2100" b="1" dirty="0" err="1">
                <a:solidFill>
                  <a:schemeClr val="accent1"/>
                </a:solidFill>
              </a:rPr>
              <a:t>nào</a:t>
            </a:r>
            <a:r>
              <a:rPr lang="en-US" sz="2100" b="1" dirty="0">
                <a:solidFill>
                  <a:schemeClr val="accent1"/>
                </a:solidFill>
              </a:rPr>
              <a:t> ?</a:t>
            </a:r>
          </a:p>
          <a:p>
            <a:pPr marL="342900" lvl="0" indent="-342900">
              <a:buFont typeface="Wingdings" pitchFamily="2" charset="2"/>
              <a:buChar char="Ø"/>
            </a:pPr>
            <a:endParaRPr lang="en-US" sz="2100" b="1" dirty="0">
              <a:solidFill>
                <a:schemeClr val="accent1"/>
              </a:solidFill>
            </a:endParaRPr>
          </a:p>
          <a:p>
            <a:pPr marL="342900" lvl="0" indent="-342900">
              <a:buFont typeface="Wingdings" pitchFamily="2" charset="2"/>
              <a:buChar char="Ø"/>
            </a:pPr>
            <a:r>
              <a:rPr lang="en-US" sz="2100" b="1" dirty="0" err="1">
                <a:solidFill>
                  <a:schemeClr val="accent1"/>
                </a:solidFill>
              </a:rPr>
              <a:t>Những</a:t>
            </a:r>
            <a:r>
              <a:rPr lang="en-US" sz="2100" b="1" dirty="0">
                <a:solidFill>
                  <a:schemeClr val="accent1"/>
                </a:solidFill>
              </a:rPr>
              <a:t> </a:t>
            </a:r>
            <a:r>
              <a:rPr lang="en-US" sz="2100" b="1" dirty="0" err="1">
                <a:solidFill>
                  <a:schemeClr val="accent1"/>
                </a:solidFill>
              </a:rPr>
              <a:t>hành</a:t>
            </a:r>
            <a:r>
              <a:rPr lang="en-US" sz="2100" b="1" dirty="0">
                <a:solidFill>
                  <a:schemeClr val="accent1"/>
                </a:solidFill>
              </a:rPr>
              <a:t> </a:t>
            </a:r>
            <a:r>
              <a:rPr lang="en-US" sz="2100" b="1" dirty="0" err="1">
                <a:solidFill>
                  <a:schemeClr val="accent1"/>
                </a:solidFill>
              </a:rPr>
              <a:t>động</a:t>
            </a:r>
            <a:r>
              <a:rPr lang="en-US" sz="2100" b="1" dirty="0">
                <a:solidFill>
                  <a:schemeClr val="accent1"/>
                </a:solidFill>
              </a:rPr>
              <a:t> </a:t>
            </a:r>
            <a:r>
              <a:rPr lang="en-US" sz="2100" b="1" dirty="0" err="1">
                <a:solidFill>
                  <a:schemeClr val="accent1"/>
                </a:solidFill>
              </a:rPr>
              <a:t>của</a:t>
            </a:r>
            <a:r>
              <a:rPr lang="en-US" sz="2100" b="1" dirty="0">
                <a:solidFill>
                  <a:schemeClr val="accent1"/>
                </a:solidFill>
              </a:rPr>
              <a:t> </a:t>
            </a:r>
            <a:r>
              <a:rPr lang="en-US" sz="2100" b="1" dirty="0" err="1">
                <a:solidFill>
                  <a:schemeClr val="accent1"/>
                </a:solidFill>
              </a:rPr>
              <a:t>cá</a:t>
            </a:r>
            <a:r>
              <a:rPr lang="en-US" sz="2100" b="1" dirty="0">
                <a:solidFill>
                  <a:schemeClr val="accent1"/>
                </a:solidFill>
              </a:rPr>
              <a:t>  </a:t>
            </a:r>
            <a:r>
              <a:rPr lang="en-US" sz="2100" b="1" dirty="0" err="1">
                <a:solidFill>
                  <a:schemeClr val="accent1"/>
                </a:solidFill>
              </a:rPr>
              <a:t>nhân</a:t>
            </a:r>
            <a:r>
              <a:rPr lang="en-US" sz="2100" b="1" dirty="0">
                <a:solidFill>
                  <a:schemeClr val="accent1"/>
                </a:solidFill>
              </a:rPr>
              <a:t> </a:t>
            </a:r>
            <a:r>
              <a:rPr lang="en-US" sz="2100" b="1" dirty="0" err="1">
                <a:solidFill>
                  <a:schemeClr val="accent1"/>
                </a:solidFill>
              </a:rPr>
              <a:t>bạn</a:t>
            </a:r>
            <a:r>
              <a:rPr lang="en-US" sz="2100" b="1" dirty="0">
                <a:solidFill>
                  <a:schemeClr val="accent1"/>
                </a:solidFill>
              </a:rPr>
              <a:t> </a:t>
            </a:r>
            <a:r>
              <a:rPr lang="en-US" sz="2100" b="1" dirty="0" err="1">
                <a:solidFill>
                  <a:schemeClr val="accent1"/>
                </a:solidFill>
              </a:rPr>
              <a:t>góp</a:t>
            </a:r>
            <a:r>
              <a:rPr lang="en-US" sz="2100" b="1" dirty="0">
                <a:solidFill>
                  <a:schemeClr val="accent1"/>
                </a:solidFill>
              </a:rPr>
              <a:t> </a:t>
            </a:r>
            <a:r>
              <a:rPr lang="en-US" sz="2100" b="1" dirty="0" err="1">
                <a:solidFill>
                  <a:schemeClr val="accent1"/>
                </a:solidFill>
              </a:rPr>
              <a:t>phần</a:t>
            </a:r>
            <a:r>
              <a:rPr lang="en-US" sz="2100" b="1" dirty="0">
                <a:solidFill>
                  <a:schemeClr val="accent1"/>
                </a:solidFill>
              </a:rPr>
              <a:t> </a:t>
            </a:r>
            <a:r>
              <a:rPr lang="en-US" sz="2100" b="1" dirty="0" err="1">
                <a:solidFill>
                  <a:schemeClr val="accent1"/>
                </a:solidFill>
              </a:rPr>
              <a:t>dẫn</a:t>
            </a:r>
            <a:r>
              <a:rPr lang="en-US" sz="2100" b="1" dirty="0">
                <a:solidFill>
                  <a:schemeClr val="accent1"/>
                </a:solidFill>
              </a:rPr>
              <a:t> </a:t>
            </a:r>
            <a:r>
              <a:rPr lang="en-US" sz="2100" b="1" dirty="0" err="1">
                <a:solidFill>
                  <a:schemeClr val="accent1"/>
                </a:solidFill>
              </a:rPr>
              <a:t>đến</a:t>
            </a:r>
            <a:r>
              <a:rPr lang="en-US" sz="2100" b="1" dirty="0">
                <a:solidFill>
                  <a:schemeClr val="accent1"/>
                </a:solidFill>
              </a:rPr>
              <a:t> </a:t>
            </a:r>
            <a:r>
              <a:rPr lang="en-US" sz="2100" b="1" dirty="0" err="1">
                <a:solidFill>
                  <a:schemeClr val="accent1"/>
                </a:solidFill>
              </a:rPr>
              <a:t>vấn</a:t>
            </a:r>
            <a:r>
              <a:rPr lang="en-US" sz="2100" b="1" dirty="0">
                <a:solidFill>
                  <a:schemeClr val="accent1"/>
                </a:solidFill>
              </a:rPr>
              <a:t> </a:t>
            </a:r>
            <a:r>
              <a:rPr lang="en-US" sz="2100" b="1" dirty="0" err="1">
                <a:solidFill>
                  <a:schemeClr val="accent1"/>
                </a:solidFill>
              </a:rPr>
              <a:t>đề</a:t>
            </a:r>
            <a:r>
              <a:rPr lang="en-US" sz="2100" b="1" dirty="0">
                <a:solidFill>
                  <a:schemeClr val="accent1"/>
                </a:solidFill>
              </a:rPr>
              <a:t> </a:t>
            </a:r>
            <a:r>
              <a:rPr lang="en-US" sz="2100" b="1" dirty="0" err="1">
                <a:solidFill>
                  <a:schemeClr val="accent1"/>
                </a:solidFill>
              </a:rPr>
              <a:t>của</a:t>
            </a:r>
            <a:r>
              <a:rPr lang="en-US" sz="2100" b="1" dirty="0">
                <a:solidFill>
                  <a:schemeClr val="accent1"/>
                </a:solidFill>
              </a:rPr>
              <a:t> </a:t>
            </a:r>
            <a:r>
              <a:rPr lang="en-US" sz="2100" b="1" dirty="0" err="1">
                <a:solidFill>
                  <a:schemeClr val="accent1"/>
                </a:solidFill>
              </a:rPr>
              <a:t>cấp</a:t>
            </a:r>
            <a:r>
              <a:rPr lang="en-US" sz="2100" b="1" dirty="0">
                <a:solidFill>
                  <a:schemeClr val="accent1"/>
                </a:solidFill>
              </a:rPr>
              <a:t> </a:t>
            </a:r>
            <a:r>
              <a:rPr lang="en-US" sz="2100" b="1" dirty="0" err="1">
                <a:solidFill>
                  <a:schemeClr val="accent1"/>
                </a:solidFill>
              </a:rPr>
              <a:t>dưới</a:t>
            </a:r>
            <a:r>
              <a:rPr lang="en-US" sz="2100" b="1" dirty="0">
                <a:solidFill>
                  <a:schemeClr val="accent1"/>
                </a:solidFill>
              </a:rPr>
              <a:t> ở </a:t>
            </a:r>
            <a:r>
              <a:rPr lang="en-US" sz="2100" b="1" dirty="0" err="1">
                <a:solidFill>
                  <a:schemeClr val="accent1"/>
                </a:solidFill>
              </a:rPr>
              <a:t>mức</a:t>
            </a:r>
            <a:r>
              <a:rPr lang="en-US" sz="2100" b="1" dirty="0">
                <a:solidFill>
                  <a:schemeClr val="accent1"/>
                </a:solidFill>
              </a:rPr>
              <a:t> </a:t>
            </a:r>
            <a:r>
              <a:rPr lang="en-US" sz="2100" b="1" dirty="0" err="1">
                <a:solidFill>
                  <a:schemeClr val="accent1"/>
                </a:solidFill>
              </a:rPr>
              <a:t>độ</a:t>
            </a:r>
            <a:r>
              <a:rPr lang="en-US" sz="2100" b="1" dirty="0">
                <a:solidFill>
                  <a:schemeClr val="accent1"/>
                </a:solidFill>
              </a:rPr>
              <a:t> </a:t>
            </a:r>
            <a:r>
              <a:rPr lang="en-US" sz="2100" b="1" dirty="0" err="1">
                <a:solidFill>
                  <a:schemeClr val="accent1"/>
                </a:solidFill>
              </a:rPr>
              <a:t>nào</a:t>
            </a:r>
            <a:r>
              <a:rPr lang="en-US" sz="2100" b="1" dirty="0">
                <a:solidFill>
                  <a:schemeClr val="accent1"/>
                </a:solidFill>
              </a:rPr>
              <a: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673" y="1416676"/>
            <a:ext cx="3685910" cy="2756557"/>
          </a:xfrm>
          <a:prstGeom prst="rect">
            <a:avLst/>
          </a:prstGeom>
        </p:spPr>
      </p:pic>
    </p:spTree>
    <p:extLst>
      <p:ext uri="{BB962C8B-B14F-4D97-AF65-F5344CB8AC3E}">
        <p14:creationId xmlns:p14="http://schemas.microsoft.com/office/powerpoint/2010/main" val="24973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98" y="291182"/>
            <a:ext cx="8061101" cy="553289"/>
          </a:xfrm>
        </p:spPr>
        <p:txBody>
          <a:bodyPr>
            <a:normAutofit/>
          </a:bodyPr>
          <a:lstStyle/>
          <a:p>
            <a:r>
              <a:rPr lang="en-US" sz="3100" dirty="0" err="1">
                <a:solidFill>
                  <a:schemeClr val="accent1"/>
                </a:solidFill>
              </a:rPr>
              <a:t>Chuyển</a:t>
            </a:r>
            <a:r>
              <a:rPr lang="en-US" dirty="0">
                <a:solidFill>
                  <a:schemeClr val="accent1"/>
                </a:solidFill>
              </a:rPr>
              <a:t> </a:t>
            </a:r>
            <a:r>
              <a:rPr lang="en-US" dirty="0" err="1">
                <a:solidFill>
                  <a:schemeClr val="accent1"/>
                </a:solidFill>
              </a:rPr>
              <a:t>từ</a:t>
            </a:r>
            <a:r>
              <a:rPr lang="en-US" dirty="0">
                <a:solidFill>
                  <a:schemeClr val="accent1"/>
                </a:solidFill>
              </a:rPr>
              <a:t> </a:t>
            </a:r>
            <a:r>
              <a:rPr lang="en-US" dirty="0" err="1">
                <a:solidFill>
                  <a:schemeClr val="accent1"/>
                </a:solidFill>
              </a:rPr>
              <a:t>quan</a:t>
            </a:r>
            <a:r>
              <a:rPr lang="en-US" dirty="0">
                <a:solidFill>
                  <a:schemeClr val="accent1"/>
                </a:solidFill>
              </a:rPr>
              <a:t> </a:t>
            </a:r>
            <a:r>
              <a:rPr lang="en-US" dirty="0" err="1">
                <a:solidFill>
                  <a:schemeClr val="accent1"/>
                </a:solidFill>
              </a:rPr>
              <a:t>sát</a:t>
            </a:r>
            <a:r>
              <a:rPr lang="en-US" dirty="0">
                <a:solidFill>
                  <a:schemeClr val="accent1"/>
                </a:solidFill>
              </a:rPr>
              <a:t> sang </a:t>
            </a:r>
            <a:r>
              <a:rPr lang="en-US" dirty="0" err="1">
                <a:solidFill>
                  <a:schemeClr val="accent1"/>
                </a:solidFill>
              </a:rPr>
              <a:t>thảo</a:t>
            </a:r>
            <a:r>
              <a:rPr lang="en-US" dirty="0">
                <a:solidFill>
                  <a:schemeClr val="accent1"/>
                </a:solidFill>
              </a:rPr>
              <a:t> </a:t>
            </a:r>
            <a:r>
              <a:rPr lang="en-US" dirty="0" err="1">
                <a:solidFill>
                  <a:schemeClr val="accent1"/>
                </a:solidFill>
              </a:rPr>
              <a:t>luận</a:t>
            </a:r>
            <a:endParaRPr lang="en-US" dirty="0">
              <a:solidFill>
                <a:schemeClr val="accent1"/>
              </a:solidFill>
            </a:endParaRPr>
          </a:p>
        </p:txBody>
      </p:sp>
      <p:sp>
        <p:nvSpPr>
          <p:cNvPr id="3" name="TextBox 2"/>
          <p:cNvSpPr txBox="1"/>
          <p:nvPr/>
        </p:nvSpPr>
        <p:spPr>
          <a:xfrm>
            <a:off x="695459" y="1462434"/>
            <a:ext cx="5808372" cy="3754874"/>
          </a:xfrm>
          <a:prstGeom prst="rect">
            <a:avLst/>
          </a:prstGeom>
          <a:noFill/>
        </p:spPr>
        <p:txBody>
          <a:bodyPr wrap="square" rtlCol="0">
            <a:spAutoFit/>
          </a:bodyPr>
          <a:lstStyle/>
          <a:p>
            <a:pPr marL="342900" lvl="0" indent="-342900">
              <a:buFont typeface="Wingdings" pitchFamily="2" charset="2"/>
              <a:buChar char="Ø"/>
            </a:pPr>
            <a:r>
              <a:rPr lang="en-US" sz="2000" b="1" dirty="0" err="1">
                <a:solidFill>
                  <a:schemeClr val="tx2"/>
                </a:solidFill>
              </a:rPr>
              <a:t>Tập</a:t>
            </a:r>
            <a:r>
              <a:rPr lang="en-US" sz="2000" b="1" dirty="0">
                <a:solidFill>
                  <a:schemeClr val="tx2"/>
                </a:solidFill>
              </a:rPr>
              <a:t> </a:t>
            </a:r>
            <a:r>
              <a:rPr lang="en-US" sz="2000" b="1" dirty="0" err="1">
                <a:solidFill>
                  <a:schemeClr val="tx2"/>
                </a:solidFill>
              </a:rPr>
              <a:t>trung</a:t>
            </a:r>
            <a:r>
              <a:rPr lang="en-US" sz="2000" b="1" dirty="0">
                <a:solidFill>
                  <a:schemeClr val="tx2"/>
                </a:solidFill>
              </a:rPr>
              <a:t> </a:t>
            </a:r>
            <a:r>
              <a:rPr lang="en-US" sz="2000" b="1" dirty="0" err="1">
                <a:solidFill>
                  <a:schemeClr val="tx2"/>
                </a:solidFill>
              </a:rPr>
              <a:t>vào</a:t>
            </a:r>
            <a:r>
              <a:rPr lang="en-US" sz="2000" b="1" dirty="0">
                <a:solidFill>
                  <a:schemeClr val="tx2"/>
                </a:solidFill>
              </a:rPr>
              <a:t> </a:t>
            </a:r>
            <a:r>
              <a:rPr lang="en-US" sz="2000" b="1" dirty="0" err="1">
                <a:solidFill>
                  <a:schemeClr val="tx2"/>
                </a:solidFill>
              </a:rPr>
              <a:t>các</a:t>
            </a:r>
            <a:r>
              <a:rPr lang="en-US" sz="2000" b="1" dirty="0">
                <a:solidFill>
                  <a:schemeClr val="tx2"/>
                </a:solidFill>
              </a:rPr>
              <a:t> </a:t>
            </a:r>
            <a:r>
              <a:rPr lang="en-US" sz="2000" b="1" dirty="0" err="1">
                <a:solidFill>
                  <a:schemeClr val="tx2"/>
                </a:solidFill>
              </a:rPr>
              <a:t>hành</a:t>
            </a:r>
            <a:r>
              <a:rPr lang="en-US" sz="2000" b="1" dirty="0">
                <a:solidFill>
                  <a:schemeClr val="tx2"/>
                </a:solidFill>
              </a:rPr>
              <a:t> </a:t>
            </a:r>
            <a:r>
              <a:rPr lang="en-US" sz="2000" b="1" dirty="0" err="1">
                <a:solidFill>
                  <a:schemeClr val="tx2"/>
                </a:solidFill>
              </a:rPr>
              <a:t>động</a:t>
            </a:r>
            <a:r>
              <a:rPr lang="en-US" sz="2000" b="1" dirty="0">
                <a:solidFill>
                  <a:schemeClr val="tx2"/>
                </a:solidFill>
              </a:rPr>
              <a:t> hay </a:t>
            </a:r>
            <a:r>
              <a:rPr lang="en-US" sz="2000" b="1" dirty="0" err="1">
                <a:solidFill>
                  <a:schemeClr val="tx2"/>
                </a:solidFill>
              </a:rPr>
              <a:t>các</a:t>
            </a:r>
            <a:r>
              <a:rPr lang="en-US" sz="2000" b="1" dirty="0">
                <a:solidFill>
                  <a:schemeClr val="tx2"/>
                </a:solidFill>
              </a:rPr>
              <a:t> </a:t>
            </a:r>
            <a:r>
              <a:rPr lang="en-US" sz="2000" b="1" dirty="0" err="1">
                <a:solidFill>
                  <a:schemeClr val="tx2"/>
                </a:solidFill>
              </a:rPr>
              <a:t>hành</a:t>
            </a:r>
            <a:r>
              <a:rPr lang="en-US" sz="2000" b="1" dirty="0">
                <a:solidFill>
                  <a:schemeClr val="tx2"/>
                </a:solidFill>
              </a:rPr>
              <a:t> </a:t>
            </a:r>
            <a:r>
              <a:rPr lang="en-US" sz="2000" b="1" dirty="0" err="1">
                <a:solidFill>
                  <a:schemeClr val="tx2"/>
                </a:solidFill>
              </a:rPr>
              <a:t>xử</a:t>
            </a:r>
            <a:r>
              <a:rPr lang="en-US" sz="2000" b="1" dirty="0">
                <a:solidFill>
                  <a:schemeClr val="tx2"/>
                </a:solidFill>
              </a:rPr>
              <a:t> </a:t>
            </a:r>
            <a:r>
              <a:rPr lang="en-US" sz="2000" b="1" dirty="0" err="1">
                <a:solidFill>
                  <a:schemeClr val="tx2"/>
                </a:solidFill>
              </a:rPr>
              <a:t>mà</a:t>
            </a:r>
            <a:r>
              <a:rPr lang="en-US" sz="2000" b="1" dirty="0">
                <a:solidFill>
                  <a:schemeClr val="tx2"/>
                </a:solidFill>
              </a:rPr>
              <a:t> </a:t>
            </a:r>
            <a:r>
              <a:rPr lang="en-US" sz="2000" b="1" dirty="0" err="1">
                <a:solidFill>
                  <a:schemeClr val="tx2"/>
                </a:solidFill>
              </a:rPr>
              <a:t>bạn</a:t>
            </a:r>
            <a:r>
              <a:rPr lang="en-US" sz="2000" b="1" dirty="0">
                <a:solidFill>
                  <a:schemeClr val="tx2"/>
                </a:solidFill>
              </a:rPr>
              <a:t> </a:t>
            </a:r>
            <a:r>
              <a:rPr lang="en-US" sz="2000" b="1" dirty="0" err="1">
                <a:solidFill>
                  <a:schemeClr val="tx2"/>
                </a:solidFill>
              </a:rPr>
              <a:t>quan</a:t>
            </a:r>
            <a:r>
              <a:rPr lang="en-US" sz="2000" b="1" dirty="0">
                <a:solidFill>
                  <a:schemeClr val="tx2"/>
                </a:solidFill>
              </a:rPr>
              <a:t> </a:t>
            </a:r>
            <a:r>
              <a:rPr lang="en-US" sz="2000" b="1" dirty="0" err="1">
                <a:solidFill>
                  <a:schemeClr val="tx2"/>
                </a:solidFill>
              </a:rPr>
              <a:t>sát</a:t>
            </a:r>
            <a:r>
              <a:rPr lang="en-US" sz="2000" b="1" dirty="0">
                <a:solidFill>
                  <a:schemeClr val="tx2"/>
                </a:solidFill>
              </a:rPr>
              <a:t> </a:t>
            </a:r>
            <a:r>
              <a:rPr lang="en-US" sz="2000" b="1" dirty="0" err="1">
                <a:solidFill>
                  <a:schemeClr val="tx2"/>
                </a:solidFill>
              </a:rPr>
              <a:t>được</a:t>
            </a:r>
            <a:r>
              <a:rPr lang="en-US" sz="2000" b="1" dirty="0">
                <a:solidFill>
                  <a:schemeClr val="tx2"/>
                </a:solidFill>
              </a:rPr>
              <a:t> </a:t>
            </a:r>
            <a:r>
              <a:rPr lang="en-US" sz="2000" b="1" dirty="0" err="1">
                <a:solidFill>
                  <a:schemeClr val="tx2"/>
                </a:solidFill>
              </a:rPr>
              <a:t>thay</a:t>
            </a:r>
            <a:r>
              <a:rPr lang="en-US" sz="2000" b="1" dirty="0">
                <a:solidFill>
                  <a:schemeClr val="tx2"/>
                </a:solidFill>
              </a:rPr>
              <a:t> </a:t>
            </a:r>
            <a:r>
              <a:rPr lang="en-US" sz="2000" b="1" dirty="0" err="1">
                <a:solidFill>
                  <a:schemeClr val="tx2"/>
                </a:solidFill>
              </a:rPr>
              <a:t>vì</a:t>
            </a:r>
            <a:r>
              <a:rPr lang="en-US" sz="2000" b="1" dirty="0">
                <a:solidFill>
                  <a:schemeClr val="tx2"/>
                </a:solidFill>
              </a:rPr>
              <a:t> </a:t>
            </a:r>
            <a:r>
              <a:rPr lang="en-US" sz="2000" b="1" dirty="0" err="1">
                <a:solidFill>
                  <a:schemeClr val="tx2"/>
                </a:solidFill>
              </a:rPr>
              <a:t>những</a:t>
            </a:r>
            <a:r>
              <a:rPr lang="en-US" sz="2000" b="1" dirty="0">
                <a:solidFill>
                  <a:schemeClr val="tx2"/>
                </a:solidFill>
              </a:rPr>
              <a:t> </a:t>
            </a:r>
            <a:r>
              <a:rPr lang="en-US" sz="2000" b="1" dirty="0" err="1">
                <a:solidFill>
                  <a:schemeClr val="tx2"/>
                </a:solidFill>
              </a:rPr>
              <a:t>giả</a:t>
            </a:r>
            <a:r>
              <a:rPr lang="en-US" sz="2000" b="1" dirty="0">
                <a:solidFill>
                  <a:schemeClr val="tx2"/>
                </a:solidFill>
              </a:rPr>
              <a:t> </a:t>
            </a:r>
            <a:r>
              <a:rPr lang="en-US" sz="2000" b="1" dirty="0" err="1">
                <a:solidFill>
                  <a:schemeClr val="tx2"/>
                </a:solidFill>
              </a:rPr>
              <a:t>định</a:t>
            </a:r>
            <a:r>
              <a:rPr lang="en-US" sz="2000" b="1" dirty="0">
                <a:solidFill>
                  <a:schemeClr val="tx2"/>
                </a:solidFill>
              </a:rPr>
              <a:t> </a:t>
            </a:r>
            <a:r>
              <a:rPr lang="en-US" sz="2000" b="1" dirty="0" err="1">
                <a:solidFill>
                  <a:schemeClr val="tx2"/>
                </a:solidFill>
              </a:rPr>
              <a:t>của</a:t>
            </a:r>
            <a:r>
              <a:rPr lang="en-US" sz="2000" b="1" dirty="0">
                <a:solidFill>
                  <a:schemeClr val="tx2"/>
                </a:solidFill>
              </a:rPr>
              <a:t> </a:t>
            </a:r>
            <a:r>
              <a:rPr lang="en-US" sz="2000" b="1" dirty="0" err="1">
                <a:solidFill>
                  <a:schemeClr val="tx2"/>
                </a:solidFill>
              </a:rPr>
              <a:t>bạn</a:t>
            </a:r>
            <a:r>
              <a:rPr lang="en-US" sz="2000" b="1" dirty="0">
                <a:solidFill>
                  <a:schemeClr val="tx2"/>
                </a:solidFill>
              </a:rPr>
              <a:t> </a:t>
            </a:r>
            <a:r>
              <a:rPr lang="en-US" sz="2000" b="1" dirty="0" err="1">
                <a:solidFill>
                  <a:schemeClr val="tx2"/>
                </a:solidFill>
              </a:rPr>
              <a:t>về</a:t>
            </a:r>
            <a:r>
              <a:rPr lang="en-US" sz="2000" b="1" dirty="0">
                <a:solidFill>
                  <a:schemeClr val="tx2"/>
                </a:solidFill>
              </a:rPr>
              <a:t> </a:t>
            </a:r>
            <a:r>
              <a:rPr lang="en-US" sz="2000" b="1" dirty="0" err="1">
                <a:solidFill>
                  <a:schemeClr val="tx2"/>
                </a:solidFill>
              </a:rPr>
              <a:t>các</a:t>
            </a:r>
            <a:r>
              <a:rPr lang="en-US" sz="2000" b="1" dirty="0">
                <a:solidFill>
                  <a:schemeClr val="tx2"/>
                </a:solidFill>
              </a:rPr>
              <a:t> </a:t>
            </a:r>
            <a:r>
              <a:rPr lang="en-US" sz="2000" b="1" dirty="0" err="1">
                <a:solidFill>
                  <a:schemeClr val="tx2"/>
                </a:solidFill>
              </a:rPr>
              <a:t>động</a:t>
            </a:r>
            <a:r>
              <a:rPr lang="en-US" sz="2000" b="1" dirty="0">
                <a:solidFill>
                  <a:schemeClr val="tx2"/>
                </a:solidFill>
              </a:rPr>
              <a:t> </a:t>
            </a:r>
            <a:r>
              <a:rPr lang="en-US" sz="2000" b="1" dirty="0" err="1">
                <a:solidFill>
                  <a:schemeClr val="tx2"/>
                </a:solidFill>
              </a:rPr>
              <a:t>cơ</a:t>
            </a:r>
            <a:r>
              <a:rPr lang="en-US" sz="2000" b="1" dirty="0">
                <a:solidFill>
                  <a:schemeClr val="tx2"/>
                </a:solidFill>
              </a:rPr>
              <a:t> </a:t>
            </a:r>
            <a:r>
              <a:rPr lang="en-US" sz="2000" b="1" dirty="0" err="1">
                <a:solidFill>
                  <a:schemeClr val="tx2"/>
                </a:solidFill>
              </a:rPr>
              <a:t>cá</a:t>
            </a:r>
            <a:r>
              <a:rPr lang="en-US" sz="2000" b="1" dirty="0">
                <a:solidFill>
                  <a:schemeClr val="tx2"/>
                </a:solidFill>
              </a:rPr>
              <a:t> </a:t>
            </a:r>
            <a:r>
              <a:rPr lang="en-US" sz="2000" b="1" dirty="0" err="1">
                <a:solidFill>
                  <a:schemeClr val="tx2"/>
                </a:solidFill>
              </a:rPr>
              <a:t>nhân</a:t>
            </a:r>
            <a:endParaRPr lang="en-US" sz="2000" b="1" dirty="0">
              <a:solidFill>
                <a:schemeClr val="tx2"/>
              </a:solidFill>
            </a:endParaRPr>
          </a:p>
          <a:p>
            <a:pPr lvl="0"/>
            <a:endParaRPr lang="en-US" sz="2000" b="1" dirty="0">
              <a:solidFill>
                <a:schemeClr val="tx2"/>
              </a:solidFill>
            </a:endParaRPr>
          </a:p>
          <a:p>
            <a:pPr marL="342900" lvl="0" indent="-342900">
              <a:buFont typeface="Wingdings" pitchFamily="2" charset="2"/>
              <a:buChar char="Ø"/>
            </a:pPr>
            <a:r>
              <a:rPr lang="en-US" sz="2000" b="1" dirty="0">
                <a:solidFill>
                  <a:schemeClr val="tx2"/>
                </a:solidFill>
              </a:rPr>
              <a:t>Cho </a:t>
            </a:r>
            <a:r>
              <a:rPr lang="en-US" sz="2000" b="1" dirty="0" err="1">
                <a:solidFill>
                  <a:schemeClr val="tx2"/>
                </a:solidFill>
              </a:rPr>
              <a:t>biết</a:t>
            </a:r>
            <a:r>
              <a:rPr lang="en-US" sz="2000" b="1" dirty="0">
                <a:solidFill>
                  <a:schemeClr val="tx2"/>
                </a:solidFill>
              </a:rPr>
              <a:t> </a:t>
            </a:r>
            <a:r>
              <a:rPr lang="en-US" sz="2000" b="1" dirty="0" err="1">
                <a:solidFill>
                  <a:schemeClr val="tx2"/>
                </a:solidFill>
              </a:rPr>
              <a:t>vấn</a:t>
            </a:r>
            <a:r>
              <a:rPr lang="en-US" sz="2000" b="1" dirty="0">
                <a:solidFill>
                  <a:schemeClr val="tx2"/>
                </a:solidFill>
              </a:rPr>
              <a:t> </a:t>
            </a:r>
            <a:r>
              <a:rPr lang="en-US" sz="2000" b="1" dirty="0" err="1">
                <a:solidFill>
                  <a:schemeClr val="tx2"/>
                </a:solidFill>
              </a:rPr>
              <a:t>đề</a:t>
            </a:r>
            <a:r>
              <a:rPr lang="en-US" sz="2000" b="1" dirty="0">
                <a:solidFill>
                  <a:schemeClr val="tx2"/>
                </a:solidFill>
              </a:rPr>
              <a:t> </a:t>
            </a:r>
            <a:r>
              <a:rPr lang="en-US" sz="2000" b="1" dirty="0" err="1">
                <a:solidFill>
                  <a:schemeClr val="tx2"/>
                </a:solidFill>
              </a:rPr>
              <a:t>về</a:t>
            </a:r>
            <a:r>
              <a:rPr lang="en-US" sz="2000" b="1" dirty="0">
                <a:solidFill>
                  <a:schemeClr val="tx2"/>
                </a:solidFill>
              </a:rPr>
              <a:t> </a:t>
            </a:r>
            <a:r>
              <a:rPr lang="en-US" sz="2000" b="1" dirty="0" err="1">
                <a:solidFill>
                  <a:schemeClr val="tx2"/>
                </a:solidFill>
              </a:rPr>
              <a:t>hiệu</a:t>
            </a:r>
            <a:r>
              <a:rPr lang="en-US" sz="2000" b="1" dirty="0">
                <a:solidFill>
                  <a:schemeClr val="tx2"/>
                </a:solidFill>
              </a:rPr>
              <a:t> </a:t>
            </a:r>
            <a:r>
              <a:rPr lang="en-US" sz="2000" b="1" dirty="0" err="1">
                <a:solidFill>
                  <a:schemeClr val="tx2"/>
                </a:solidFill>
              </a:rPr>
              <a:t>suất</a:t>
            </a:r>
            <a:r>
              <a:rPr lang="en-US" sz="2000" b="1" dirty="0">
                <a:solidFill>
                  <a:schemeClr val="tx2"/>
                </a:solidFill>
              </a:rPr>
              <a:t> </a:t>
            </a:r>
            <a:r>
              <a:rPr lang="en-US" sz="2000" b="1" dirty="0" err="1">
                <a:solidFill>
                  <a:schemeClr val="tx2"/>
                </a:solidFill>
              </a:rPr>
              <a:t>làm</a:t>
            </a:r>
            <a:r>
              <a:rPr lang="en-US" sz="2000" b="1" dirty="0">
                <a:solidFill>
                  <a:schemeClr val="tx2"/>
                </a:solidFill>
              </a:rPr>
              <a:t> </a:t>
            </a:r>
            <a:r>
              <a:rPr lang="en-US" sz="2000" b="1" dirty="0" err="1">
                <a:solidFill>
                  <a:schemeClr val="tx2"/>
                </a:solidFill>
              </a:rPr>
              <a:t>việc</a:t>
            </a:r>
            <a:r>
              <a:rPr lang="en-US" sz="2000" b="1" dirty="0">
                <a:solidFill>
                  <a:schemeClr val="tx2"/>
                </a:solidFill>
              </a:rPr>
              <a:t> hay </a:t>
            </a:r>
            <a:r>
              <a:rPr lang="en-US" sz="2000" b="1" dirty="0" err="1">
                <a:solidFill>
                  <a:schemeClr val="tx2"/>
                </a:solidFill>
              </a:rPr>
              <a:t>cách</a:t>
            </a:r>
            <a:r>
              <a:rPr lang="en-US" sz="2000" b="1" dirty="0">
                <a:solidFill>
                  <a:schemeClr val="tx2"/>
                </a:solidFill>
              </a:rPr>
              <a:t> </a:t>
            </a:r>
            <a:r>
              <a:rPr lang="en-US" sz="2000" b="1" dirty="0" err="1">
                <a:solidFill>
                  <a:schemeClr val="tx2"/>
                </a:solidFill>
              </a:rPr>
              <a:t>hành</a:t>
            </a:r>
            <a:r>
              <a:rPr lang="en-US" sz="2000" b="1" dirty="0">
                <a:solidFill>
                  <a:schemeClr val="tx2"/>
                </a:solidFill>
              </a:rPr>
              <a:t> </a:t>
            </a:r>
            <a:r>
              <a:rPr lang="en-US" sz="2000" b="1" dirty="0" err="1">
                <a:solidFill>
                  <a:schemeClr val="tx2"/>
                </a:solidFill>
              </a:rPr>
              <a:t>xử</a:t>
            </a:r>
            <a:r>
              <a:rPr lang="en-US" sz="2000" b="1" dirty="0">
                <a:solidFill>
                  <a:schemeClr val="tx2"/>
                </a:solidFill>
              </a:rPr>
              <a:t> </a:t>
            </a:r>
            <a:r>
              <a:rPr lang="en-US" sz="2000" b="1" dirty="0" err="1">
                <a:solidFill>
                  <a:schemeClr val="tx2"/>
                </a:solidFill>
              </a:rPr>
              <a:t>kém</a:t>
            </a:r>
            <a:r>
              <a:rPr lang="en-US" sz="2000" b="1" dirty="0">
                <a:solidFill>
                  <a:schemeClr val="tx2"/>
                </a:solidFill>
              </a:rPr>
              <a:t> </a:t>
            </a:r>
            <a:r>
              <a:rPr lang="en-US" sz="2000" b="1" dirty="0" err="1">
                <a:solidFill>
                  <a:schemeClr val="tx2"/>
                </a:solidFill>
              </a:rPr>
              <a:t>hiệu</a:t>
            </a:r>
            <a:r>
              <a:rPr lang="en-US" sz="2000" b="1" dirty="0">
                <a:solidFill>
                  <a:schemeClr val="tx2"/>
                </a:solidFill>
              </a:rPr>
              <a:t> </a:t>
            </a:r>
            <a:r>
              <a:rPr lang="en-US" sz="2000" b="1" dirty="0" err="1">
                <a:solidFill>
                  <a:schemeClr val="tx2"/>
                </a:solidFill>
              </a:rPr>
              <a:t>quả</a:t>
            </a:r>
            <a:r>
              <a:rPr lang="en-US" sz="2000" b="1" dirty="0">
                <a:solidFill>
                  <a:schemeClr val="tx2"/>
                </a:solidFill>
              </a:rPr>
              <a:t> </a:t>
            </a:r>
            <a:r>
              <a:rPr lang="en-US" sz="2000" b="1" dirty="0" err="1">
                <a:solidFill>
                  <a:schemeClr val="tx2"/>
                </a:solidFill>
              </a:rPr>
              <a:t>của</a:t>
            </a:r>
            <a:r>
              <a:rPr lang="en-US" sz="2000" b="1" dirty="0">
                <a:solidFill>
                  <a:schemeClr val="tx2"/>
                </a:solidFill>
              </a:rPr>
              <a:t> </a:t>
            </a:r>
            <a:r>
              <a:rPr lang="en-US" sz="2000" b="1" dirty="0" err="1">
                <a:solidFill>
                  <a:schemeClr val="tx2"/>
                </a:solidFill>
              </a:rPr>
              <a:t>nhân</a:t>
            </a:r>
            <a:r>
              <a:rPr lang="en-US" sz="2000" b="1" dirty="0">
                <a:solidFill>
                  <a:schemeClr val="tx2"/>
                </a:solidFill>
              </a:rPr>
              <a:t> </a:t>
            </a:r>
            <a:r>
              <a:rPr lang="en-US" sz="2000" b="1" dirty="0" err="1">
                <a:solidFill>
                  <a:schemeClr val="tx2"/>
                </a:solidFill>
              </a:rPr>
              <a:t>viên</a:t>
            </a:r>
            <a:r>
              <a:rPr lang="en-US" sz="2000" b="1" dirty="0">
                <a:solidFill>
                  <a:schemeClr val="tx2"/>
                </a:solidFill>
              </a:rPr>
              <a:t> </a:t>
            </a:r>
            <a:r>
              <a:rPr lang="en-US" sz="2000" b="1" dirty="0" err="1">
                <a:solidFill>
                  <a:schemeClr val="tx2"/>
                </a:solidFill>
              </a:rPr>
              <a:t>ảnh</a:t>
            </a:r>
            <a:r>
              <a:rPr lang="en-US" sz="2000" b="1" dirty="0">
                <a:solidFill>
                  <a:schemeClr val="tx2"/>
                </a:solidFill>
              </a:rPr>
              <a:t> </a:t>
            </a:r>
            <a:r>
              <a:rPr lang="en-US" sz="2000" b="1" dirty="0" err="1">
                <a:solidFill>
                  <a:schemeClr val="tx2"/>
                </a:solidFill>
              </a:rPr>
              <a:t>hưởng</a:t>
            </a:r>
            <a:r>
              <a:rPr lang="en-US" sz="2000" b="1" dirty="0">
                <a:solidFill>
                  <a:schemeClr val="tx2"/>
                </a:solidFill>
              </a:rPr>
              <a:t> </a:t>
            </a:r>
            <a:r>
              <a:rPr lang="en-US" sz="2000" b="1" dirty="0" err="1">
                <a:solidFill>
                  <a:schemeClr val="tx2"/>
                </a:solidFill>
              </a:rPr>
              <a:t>thế</a:t>
            </a:r>
            <a:r>
              <a:rPr lang="en-US" sz="2000" b="1" dirty="0">
                <a:solidFill>
                  <a:schemeClr val="tx2"/>
                </a:solidFill>
              </a:rPr>
              <a:t> </a:t>
            </a:r>
            <a:r>
              <a:rPr lang="en-US" sz="2000" b="1" dirty="0" err="1">
                <a:solidFill>
                  <a:schemeClr val="tx2"/>
                </a:solidFill>
              </a:rPr>
              <a:t>nào</a:t>
            </a:r>
            <a:r>
              <a:rPr lang="en-US" sz="2000" b="1" dirty="0">
                <a:solidFill>
                  <a:schemeClr val="tx2"/>
                </a:solidFill>
              </a:rPr>
              <a:t> </a:t>
            </a:r>
            <a:r>
              <a:rPr lang="en-US" sz="2000" b="1" dirty="0" err="1">
                <a:solidFill>
                  <a:schemeClr val="tx2"/>
                </a:solidFill>
              </a:rPr>
              <a:t>tới</a:t>
            </a:r>
            <a:r>
              <a:rPr lang="en-US" sz="2000" b="1" dirty="0">
                <a:solidFill>
                  <a:schemeClr val="tx2"/>
                </a:solidFill>
              </a:rPr>
              <a:t> </a:t>
            </a:r>
            <a:r>
              <a:rPr lang="en-US" sz="2000" b="1" dirty="0" err="1">
                <a:solidFill>
                  <a:schemeClr val="tx2"/>
                </a:solidFill>
              </a:rPr>
              <a:t>đồng</a:t>
            </a:r>
            <a:r>
              <a:rPr lang="en-US" sz="2000" b="1" dirty="0">
                <a:solidFill>
                  <a:schemeClr val="tx2"/>
                </a:solidFill>
              </a:rPr>
              <a:t> </a:t>
            </a:r>
            <a:r>
              <a:rPr lang="en-US" sz="2000" b="1" dirty="0" err="1">
                <a:solidFill>
                  <a:schemeClr val="tx2"/>
                </a:solidFill>
              </a:rPr>
              <a:t>nghiệp</a:t>
            </a:r>
            <a:r>
              <a:rPr lang="en-US" sz="2000" b="1" dirty="0">
                <a:solidFill>
                  <a:schemeClr val="tx2"/>
                </a:solidFill>
              </a:rPr>
              <a:t> </a:t>
            </a:r>
            <a:r>
              <a:rPr lang="en-US" sz="2000" b="1" dirty="0" err="1">
                <a:solidFill>
                  <a:schemeClr val="tx2"/>
                </a:solidFill>
              </a:rPr>
              <a:t>và</a:t>
            </a:r>
            <a:r>
              <a:rPr lang="en-US" sz="2000" b="1" dirty="0">
                <a:solidFill>
                  <a:schemeClr val="tx2"/>
                </a:solidFill>
              </a:rPr>
              <a:t> </a:t>
            </a:r>
            <a:r>
              <a:rPr lang="en-US" sz="2000" b="1" dirty="0" err="1">
                <a:solidFill>
                  <a:schemeClr val="tx2"/>
                </a:solidFill>
              </a:rPr>
              <a:t>mục</a:t>
            </a:r>
            <a:r>
              <a:rPr lang="en-US" sz="2000" b="1" dirty="0">
                <a:solidFill>
                  <a:schemeClr val="tx2"/>
                </a:solidFill>
              </a:rPr>
              <a:t> </a:t>
            </a:r>
            <a:r>
              <a:rPr lang="en-US" sz="2000" b="1" dirty="0" err="1">
                <a:solidFill>
                  <a:schemeClr val="tx2"/>
                </a:solidFill>
              </a:rPr>
              <a:t>tiêu</a:t>
            </a:r>
            <a:r>
              <a:rPr lang="en-US" sz="2000" b="1" dirty="0">
                <a:solidFill>
                  <a:schemeClr val="tx2"/>
                </a:solidFill>
              </a:rPr>
              <a:t> </a:t>
            </a:r>
            <a:r>
              <a:rPr lang="en-US" sz="2000" b="1" dirty="0" err="1">
                <a:solidFill>
                  <a:schemeClr val="tx2"/>
                </a:solidFill>
              </a:rPr>
              <a:t>trung</a:t>
            </a:r>
            <a:r>
              <a:rPr lang="en-US" sz="2000" b="1" dirty="0">
                <a:solidFill>
                  <a:schemeClr val="tx2"/>
                </a:solidFill>
              </a:rPr>
              <a:t> </a:t>
            </a:r>
            <a:r>
              <a:rPr lang="en-US" sz="2000" b="1" dirty="0" err="1">
                <a:solidFill>
                  <a:schemeClr val="tx2"/>
                </a:solidFill>
              </a:rPr>
              <a:t>của</a:t>
            </a:r>
            <a:r>
              <a:rPr lang="en-US" sz="2000" b="1" dirty="0">
                <a:solidFill>
                  <a:schemeClr val="tx2"/>
                </a:solidFill>
              </a:rPr>
              <a:t> </a:t>
            </a:r>
            <a:r>
              <a:rPr lang="en-US" sz="2000" b="1" dirty="0" err="1">
                <a:solidFill>
                  <a:schemeClr val="tx2"/>
                </a:solidFill>
              </a:rPr>
              <a:t>nhóm</a:t>
            </a:r>
            <a:endParaRPr lang="en-US" sz="2000" b="1" dirty="0">
              <a:solidFill>
                <a:schemeClr val="tx2"/>
              </a:solidFill>
            </a:endParaRPr>
          </a:p>
          <a:p>
            <a:pPr lvl="0"/>
            <a:endParaRPr lang="en-US" sz="2000" b="1" dirty="0">
              <a:solidFill>
                <a:schemeClr val="tx2"/>
              </a:solidFill>
            </a:endParaRPr>
          </a:p>
          <a:p>
            <a:pPr marL="342900" lvl="0" indent="-342900">
              <a:buFont typeface="Wingdings" pitchFamily="2" charset="2"/>
              <a:buChar char="Ø"/>
            </a:pPr>
            <a:r>
              <a:rPr lang="en-US" sz="2000" b="1" dirty="0" err="1">
                <a:solidFill>
                  <a:schemeClr val="tx2"/>
                </a:solidFill>
              </a:rPr>
              <a:t>Khách</a:t>
            </a:r>
            <a:r>
              <a:rPr lang="en-US" sz="2000" b="1" dirty="0">
                <a:solidFill>
                  <a:schemeClr val="tx2"/>
                </a:solidFill>
              </a:rPr>
              <a:t> </a:t>
            </a:r>
            <a:r>
              <a:rPr lang="en-US" sz="2000" b="1" dirty="0" err="1">
                <a:solidFill>
                  <a:schemeClr val="tx2"/>
                </a:solidFill>
              </a:rPr>
              <a:t>quan</a:t>
            </a:r>
            <a:r>
              <a:rPr lang="en-US" sz="2000" b="1" dirty="0">
                <a:solidFill>
                  <a:schemeClr val="tx2"/>
                </a:solidFill>
              </a:rPr>
              <a:t> </a:t>
            </a:r>
            <a:r>
              <a:rPr lang="en-US" sz="2000" b="1" dirty="0" err="1">
                <a:solidFill>
                  <a:schemeClr val="tx2"/>
                </a:solidFill>
              </a:rPr>
              <a:t>vầ</a:t>
            </a:r>
            <a:r>
              <a:rPr lang="en-US" sz="2000" b="1" dirty="0">
                <a:solidFill>
                  <a:schemeClr val="tx2"/>
                </a:solidFill>
              </a:rPr>
              <a:t> </a:t>
            </a:r>
            <a:r>
              <a:rPr lang="en-US" sz="2000" b="1" dirty="0" err="1">
                <a:solidFill>
                  <a:schemeClr val="tx2"/>
                </a:solidFill>
              </a:rPr>
              <a:t>thẳng</a:t>
            </a:r>
            <a:r>
              <a:rPr lang="en-US" sz="2000" b="1" dirty="0">
                <a:solidFill>
                  <a:schemeClr val="tx2"/>
                </a:solidFill>
              </a:rPr>
              <a:t> </a:t>
            </a:r>
            <a:r>
              <a:rPr lang="en-US" sz="2000" b="1" dirty="0" err="1">
                <a:solidFill>
                  <a:schemeClr val="tx2"/>
                </a:solidFill>
              </a:rPr>
              <a:t>thắn</a:t>
            </a:r>
            <a:r>
              <a:rPr lang="en-US" sz="2000" b="1" dirty="0">
                <a:solidFill>
                  <a:schemeClr val="tx2"/>
                </a:solidFill>
              </a:rPr>
              <a:t> </a:t>
            </a:r>
            <a:r>
              <a:rPr lang="en-US" sz="2000" b="1" dirty="0" err="1">
                <a:solidFill>
                  <a:schemeClr val="tx2"/>
                </a:solidFill>
              </a:rPr>
              <a:t>khi</a:t>
            </a:r>
            <a:r>
              <a:rPr lang="en-US" sz="2000" b="1" dirty="0">
                <a:solidFill>
                  <a:schemeClr val="tx2"/>
                </a:solidFill>
              </a:rPr>
              <a:t> </a:t>
            </a:r>
            <a:r>
              <a:rPr lang="en-US" sz="2000" b="1" dirty="0" err="1">
                <a:solidFill>
                  <a:schemeClr val="tx2"/>
                </a:solidFill>
              </a:rPr>
              <a:t>thảo</a:t>
            </a:r>
            <a:r>
              <a:rPr lang="en-US" sz="2000" b="1" dirty="0">
                <a:solidFill>
                  <a:schemeClr val="tx2"/>
                </a:solidFill>
              </a:rPr>
              <a:t> </a:t>
            </a:r>
            <a:r>
              <a:rPr lang="en-US" sz="2000" b="1" dirty="0" err="1">
                <a:solidFill>
                  <a:schemeClr val="tx2"/>
                </a:solidFill>
              </a:rPr>
              <a:t>luận</a:t>
            </a:r>
            <a:r>
              <a:rPr lang="en-US" sz="2000" b="1" dirty="0">
                <a:solidFill>
                  <a:schemeClr val="tx2"/>
                </a:solidFill>
              </a:rPr>
              <a:t> </a:t>
            </a:r>
            <a:r>
              <a:rPr lang="en-US" sz="2000" b="1" dirty="0" err="1">
                <a:solidFill>
                  <a:schemeClr val="tx2"/>
                </a:solidFill>
              </a:rPr>
              <a:t>thiếu</a:t>
            </a:r>
            <a:r>
              <a:rPr lang="en-US" sz="2000" b="1" dirty="0">
                <a:solidFill>
                  <a:schemeClr val="tx2"/>
                </a:solidFill>
              </a:rPr>
              <a:t> </a:t>
            </a:r>
            <a:r>
              <a:rPr lang="en-US" sz="2000" b="1" dirty="0" err="1">
                <a:solidFill>
                  <a:schemeClr val="tx2"/>
                </a:solidFill>
              </a:rPr>
              <a:t>sót</a:t>
            </a:r>
            <a:r>
              <a:rPr lang="en-US" sz="2000" b="1" dirty="0">
                <a:solidFill>
                  <a:schemeClr val="tx2"/>
                </a:solidFill>
              </a:rPr>
              <a:t> </a:t>
            </a:r>
            <a:r>
              <a:rPr lang="en-US" sz="2000" b="1" dirty="0" err="1">
                <a:solidFill>
                  <a:schemeClr val="tx2"/>
                </a:solidFill>
              </a:rPr>
              <a:t>về</a:t>
            </a:r>
            <a:r>
              <a:rPr lang="en-US" sz="2000" b="1" dirty="0">
                <a:solidFill>
                  <a:schemeClr val="tx2"/>
                </a:solidFill>
              </a:rPr>
              <a:t> </a:t>
            </a:r>
            <a:r>
              <a:rPr lang="en-US" sz="2000" b="1" dirty="0" err="1">
                <a:solidFill>
                  <a:schemeClr val="tx2"/>
                </a:solidFill>
              </a:rPr>
              <a:t>hiệu</a:t>
            </a:r>
            <a:r>
              <a:rPr lang="en-US" sz="2000" b="1" dirty="0">
                <a:solidFill>
                  <a:schemeClr val="tx2"/>
                </a:solidFill>
              </a:rPr>
              <a:t> </a:t>
            </a:r>
            <a:r>
              <a:rPr lang="en-US" sz="2000" b="1" dirty="0" err="1">
                <a:solidFill>
                  <a:schemeClr val="tx2"/>
                </a:solidFill>
              </a:rPr>
              <a:t>suất</a:t>
            </a:r>
            <a:r>
              <a:rPr lang="en-US" sz="2000" b="1" dirty="0">
                <a:solidFill>
                  <a:schemeClr val="tx2"/>
                </a:solidFill>
              </a:rPr>
              <a:t> </a:t>
            </a:r>
            <a:r>
              <a:rPr lang="en-US" sz="2000" b="1" dirty="0" err="1">
                <a:solidFill>
                  <a:schemeClr val="tx2"/>
                </a:solidFill>
              </a:rPr>
              <a:t>làm</a:t>
            </a:r>
            <a:r>
              <a:rPr lang="en-US" sz="2000" b="1" dirty="0">
                <a:solidFill>
                  <a:schemeClr val="tx2"/>
                </a:solidFill>
              </a:rPr>
              <a:t> </a:t>
            </a:r>
            <a:r>
              <a:rPr lang="en-US" sz="2000" b="1" dirty="0" err="1">
                <a:solidFill>
                  <a:schemeClr val="tx2"/>
                </a:solidFill>
              </a:rPr>
              <a:t>việc</a:t>
            </a:r>
            <a:r>
              <a:rPr lang="en-US" sz="2000" b="1" dirty="0">
                <a:solidFill>
                  <a:schemeClr val="tx2"/>
                </a:solidFill>
              </a:rPr>
              <a:t> </a:t>
            </a:r>
            <a:r>
              <a:rPr lang="en-US" sz="2000" b="1" dirty="0" err="1">
                <a:solidFill>
                  <a:schemeClr val="tx2"/>
                </a:solidFill>
              </a:rPr>
              <a:t>và</a:t>
            </a:r>
            <a:r>
              <a:rPr lang="en-US" sz="2000" b="1" dirty="0">
                <a:solidFill>
                  <a:schemeClr val="tx2"/>
                </a:solidFill>
              </a:rPr>
              <a:t> </a:t>
            </a:r>
            <a:r>
              <a:rPr lang="en-US" sz="2000" b="1" dirty="0" err="1">
                <a:solidFill>
                  <a:schemeClr val="tx2"/>
                </a:solidFill>
              </a:rPr>
              <a:t>tác</a:t>
            </a:r>
            <a:r>
              <a:rPr lang="en-US" sz="2000" b="1" dirty="0">
                <a:solidFill>
                  <a:schemeClr val="tx2"/>
                </a:solidFill>
              </a:rPr>
              <a:t> </a:t>
            </a:r>
            <a:r>
              <a:rPr lang="en-US" sz="2000" b="1" dirty="0" err="1">
                <a:solidFill>
                  <a:schemeClr val="tx2"/>
                </a:solidFill>
              </a:rPr>
              <a:t>động</a:t>
            </a:r>
            <a:r>
              <a:rPr lang="en-US" sz="2000" b="1" dirty="0">
                <a:solidFill>
                  <a:schemeClr val="tx2"/>
                </a:solidFill>
              </a:rPr>
              <a:t> </a:t>
            </a:r>
            <a:r>
              <a:rPr lang="en-US" sz="2000" b="1" dirty="0" err="1">
                <a:solidFill>
                  <a:schemeClr val="tx2"/>
                </a:solidFill>
              </a:rPr>
              <a:t>của</a:t>
            </a:r>
            <a:r>
              <a:rPr lang="en-US" sz="2000" b="1" dirty="0">
                <a:solidFill>
                  <a:schemeClr val="tx2"/>
                </a:solidFill>
              </a:rPr>
              <a:t> </a:t>
            </a:r>
            <a:r>
              <a:rPr lang="en-US" sz="2000" b="1" dirty="0" err="1">
                <a:solidFill>
                  <a:schemeClr val="tx2"/>
                </a:solidFill>
              </a:rPr>
              <a:t>nó</a:t>
            </a:r>
            <a:endParaRPr lang="en-US" sz="2000" b="1" dirty="0">
              <a:solidFill>
                <a:schemeClr val="tx2"/>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694" y="1721706"/>
            <a:ext cx="4449954" cy="3236330"/>
          </a:xfrm>
          <a:prstGeom prst="rect">
            <a:avLst/>
          </a:prstGeom>
        </p:spPr>
      </p:pic>
    </p:spTree>
    <p:extLst>
      <p:ext uri="{BB962C8B-B14F-4D97-AF65-F5344CB8AC3E}">
        <p14:creationId xmlns:p14="http://schemas.microsoft.com/office/powerpoint/2010/main" val="4243593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62" y="302272"/>
            <a:ext cx="6531071" cy="725876"/>
          </a:xfrm>
        </p:spPr>
        <p:txBody>
          <a:bodyPr>
            <a:normAutofit/>
          </a:bodyPr>
          <a:lstStyle/>
          <a:p>
            <a:r>
              <a:rPr lang="en-US" sz="2800" dirty="0" err="1">
                <a:solidFill>
                  <a:schemeClr val="accent1"/>
                </a:solidFill>
              </a:rPr>
              <a:t>Biết</a:t>
            </a:r>
            <a:r>
              <a:rPr lang="en-US" sz="2800" dirty="0">
                <a:solidFill>
                  <a:schemeClr val="accent1"/>
                </a:solidFill>
              </a:rPr>
              <a:t> </a:t>
            </a:r>
            <a:r>
              <a:rPr lang="en-US" sz="2800" dirty="0" err="1">
                <a:solidFill>
                  <a:schemeClr val="accent1"/>
                </a:solidFill>
              </a:rPr>
              <a:t>lắng</a:t>
            </a:r>
            <a:r>
              <a:rPr lang="en-US" sz="2800" dirty="0">
                <a:solidFill>
                  <a:schemeClr val="accent1"/>
                </a:solidFill>
              </a:rPr>
              <a:t> </a:t>
            </a:r>
            <a:r>
              <a:rPr lang="en-US" sz="2800" dirty="0" err="1">
                <a:solidFill>
                  <a:schemeClr val="accent1"/>
                </a:solidFill>
              </a:rPr>
              <a:t>nghe</a:t>
            </a:r>
            <a:endParaRPr lang="en-US" sz="2800" dirty="0">
              <a:solidFill>
                <a:schemeClr val="accent1"/>
              </a:solidFill>
            </a:endParaRPr>
          </a:p>
        </p:txBody>
      </p:sp>
      <p:sp>
        <p:nvSpPr>
          <p:cNvPr id="3" name="TextBox 2"/>
          <p:cNvSpPr txBox="1"/>
          <p:nvPr/>
        </p:nvSpPr>
        <p:spPr>
          <a:xfrm>
            <a:off x="914400" y="1358899"/>
            <a:ext cx="5346700" cy="3693319"/>
          </a:xfrm>
          <a:prstGeom prst="rect">
            <a:avLst/>
          </a:prstGeom>
          <a:noFill/>
        </p:spPr>
        <p:txBody>
          <a:bodyPr wrap="square" rtlCol="0">
            <a:spAutoFit/>
          </a:bodyPr>
          <a:lstStyle/>
          <a:p>
            <a:pPr marL="342900" lvl="0" indent="-342900">
              <a:buFont typeface="Wingdings" pitchFamily="2" charset="2"/>
              <a:buChar char="Ø"/>
            </a:pPr>
            <a:r>
              <a:rPr lang="en-US" b="1" dirty="0" err="1">
                <a:solidFill>
                  <a:schemeClr val="tx2"/>
                </a:solidFill>
              </a:rPr>
              <a:t>Nhìn</a:t>
            </a:r>
            <a:r>
              <a:rPr lang="en-US" b="1" dirty="0">
                <a:solidFill>
                  <a:schemeClr val="tx2"/>
                </a:solidFill>
              </a:rPr>
              <a:t> </a:t>
            </a:r>
            <a:r>
              <a:rPr lang="en-US" b="1" dirty="0" err="1">
                <a:solidFill>
                  <a:schemeClr val="tx2"/>
                </a:solidFill>
              </a:rPr>
              <a:t>vào</a:t>
            </a:r>
            <a:r>
              <a:rPr lang="en-US" b="1" dirty="0">
                <a:solidFill>
                  <a:schemeClr val="tx2"/>
                </a:solidFill>
              </a:rPr>
              <a:t> </a:t>
            </a:r>
            <a:r>
              <a:rPr lang="en-US" b="1" dirty="0" err="1">
                <a:solidFill>
                  <a:schemeClr val="tx2"/>
                </a:solidFill>
              </a:rPr>
              <a:t>mắt</a:t>
            </a:r>
            <a:r>
              <a:rPr lang="en-US" b="1" dirty="0">
                <a:solidFill>
                  <a:schemeClr val="tx2"/>
                </a:solidFill>
              </a:rPr>
              <a:t> </a:t>
            </a:r>
            <a:r>
              <a:rPr lang="en-US" b="1" dirty="0" err="1">
                <a:solidFill>
                  <a:schemeClr val="tx2"/>
                </a:solidFill>
              </a:rPr>
              <a:t>người</a:t>
            </a:r>
            <a:r>
              <a:rPr lang="en-US" b="1" dirty="0">
                <a:solidFill>
                  <a:schemeClr val="tx2"/>
                </a:solidFill>
              </a:rPr>
              <a:t> </a:t>
            </a:r>
            <a:r>
              <a:rPr lang="en-US" b="1" dirty="0" err="1">
                <a:solidFill>
                  <a:schemeClr val="tx2"/>
                </a:solidFill>
              </a:rPr>
              <a:t>nói</a:t>
            </a:r>
            <a:endParaRPr lang="en-US" b="1" dirty="0">
              <a:solidFill>
                <a:schemeClr val="tx2"/>
              </a:solidFill>
            </a:endParaRPr>
          </a:p>
          <a:p>
            <a:pPr lvl="0"/>
            <a:endParaRPr lang="en-US" b="1" dirty="0">
              <a:solidFill>
                <a:schemeClr val="tx2"/>
              </a:solidFill>
            </a:endParaRPr>
          </a:p>
          <a:p>
            <a:pPr marL="342900" lvl="0" indent="-342900">
              <a:buFont typeface="Wingdings" pitchFamily="2" charset="2"/>
              <a:buChar char="Ø"/>
            </a:pPr>
            <a:r>
              <a:rPr lang="en-US" b="1" dirty="0" err="1">
                <a:solidFill>
                  <a:schemeClr val="tx2"/>
                </a:solidFill>
              </a:rPr>
              <a:t>Mỉm</a:t>
            </a:r>
            <a:r>
              <a:rPr lang="en-US" b="1" dirty="0">
                <a:solidFill>
                  <a:schemeClr val="tx2"/>
                </a:solidFill>
              </a:rPr>
              <a:t> </a:t>
            </a:r>
            <a:r>
              <a:rPr lang="en-US" b="1" dirty="0" err="1">
                <a:solidFill>
                  <a:schemeClr val="tx2"/>
                </a:solidFill>
              </a:rPr>
              <a:t>cười</a:t>
            </a:r>
            <a:r>
              <a:rPr lang="en-US" b="1" dirty="0">
                <a:solidFill>
                  <a:schemeClr val="tx2"/>
                </a:solidFill>
              </a:rPr>
              <a:t> </a:t>
            </a:r>
            <a:r>
              <a:rPr lang="en-US" b="1" dirty="0" err="1">
                <a:solidFill>
                  <a:schemeClr val="tx2"/>
                </a:solidFill>
              </a:rPr>
              <a:t>khi</a:t>
            </a:r>
            <a:r>
              <a:rPr lang="en-US" b="1" dirty="0">
                <a:solidFill>
                  <a:schemeClr val="tx2"/>
                </a:solidFill>
              </a:rPr>
              <a:t> </a:t>
            </a:r>
            <a:r>
              <a:rPr lang="en-US" b="1" dirty="0" err="1">
                <a:solidFill>
                  <a:schemeClr val="tx2"/>
                </a:solidFill>
              </a:rPr>
              <a:t>phù</a:t>
            </a:r>
            <a:r>
              <a:rPr lang="en-US" b="1" dirty="0">
                <a:solidFill>
                  <a:schemeClr val="tx2"/>
                </a:solidFill>
              </a:rPr>
              <a:t> </a:t>
            </a:r>
            <a:r>
              <a:rPr lang="en-US" b="1" dirty="0" err="1">
                <a:solidFill>
                  <a:schemeClr val="tx2"/>
                </a:solidFill>
              </a:rPr>
              <a:t>hợp</a:t>
            </a:r>
            <a:endParaRPr lang="en-US" b="1" dirty="0">
              <a:solidFill>
                <a:schemeClr val="tx2"/>
              </a:solidFill>
            </a:endParaRPr>
          </a:p>
          <a:p>
            <a:pPr lvl="0"/>
            <a:endParaRPr lang="en-US" b="1" dirty="0">
              <a:solidFill>
                <a:schemeClr val="tx2"/>
              </a:solidFill>
            </a:endParaRPr>
          </a:p>
          <a:p>
            <a:pPr marL="342900" lvl="0" indent="-342900">
              <a:buFont typeface="Wingdings" pitchFamily="2" charset="2"/>
              <a:buChar char="Ø"/>
            </a:pPr>
            <a:r>
              <a:rPr lang="en-US" b="1" dirty="0" err="1">
                <a:solidFill>
                  <a:schemeClr val="tx2"/>
                </a:solidFill>
              </a:rPr>
              <a:t>Nhạy</a:t>
            </a:r>
            <a:r>
              <a:rPr lang="en-US" b="1" dirty="0">
                <a:solidFill>
                  <a:schemeClr val="tx2"/>
                </a:solidFill>
              </a:rPr>
              <a:t> </a:t>
            </a:r>
            <a:r>
              <a:rPr lang="en-US" b="1" dirty="0" err="1">
                <a:solidFill>
                  <a:schemeClr val="tx2"/>
                </a:solidFill>
              </a:rPr>
              <a:t>cảm</a:t>
            </a:r>
            <a:r>
              <a:rPr lang="en-US" b="1" dirty="0">
                <a:solidFill>
                  <a:schemeClr val="tx2"/>
                </a:solidFill>
              </a:rPr>
              <a:t> </a:t>
            </a:r>
            <a:r>
              <a:rPr lang="en-US" b="1" dirty="0" err="1">
                <a:solidFill>
                  <a:schemeClr val="tx2"/>
                </a:solidFill>
              </a:rPr>
              <a:t>với</a:t>
            </a:r>
            <a:r>
              <a:rPr lang="en-US" b="1" dirty="0">
                <a:solidFill>
                  <a:schemeClr val="tx2"/>
                </a:solidFill>
              </a:rPr>
              <a:t> </a:t>
            </a:r>
            <a:r>
              <a:rPr lang="en-US" b="1" dirty="0" err="1">
                <a:solidFill>
                  <a:schemeClr val="tx2"/>
                </a:solidFill>
              </a:rPr>
              <a:t>ngôn</a:t>
            </a:r>
            <a:r>
              <a:rPr lang="en-US" b="1" dirty="0">
                <a:solidFill>
                  <a:schemeClr val="tx2"/>
                </a:solidFill>
              </a:rPr>
              <a:t> </a:t>
            </a:r>
            <a:r>
              <a:rPr lang="en-US" b="1" dirty="0" err="1">
                <a:solidFill>
                  <a:schemeClr val="tx2"/>
                </a:solidFill>
              </a:rPr>
              <a:t>ngữ</a:t>
            </a:r>
            <a:r>
              <a:rPr lang="en-US" b="1" dirty="0">
                <a:solidFill>
                  <a:schemeClr val="tx2"/>
                </a:solidFill>
              </a:rPr>
              <a:t> </a:t>
            </a:r>
            <a:r>
              <a:rPr lang="en-US" b="1" dirty="0" err="1">
                <a:solidFill>
                  <a:schemeClr val="tx2"/>
                </a:solidFill>
              </a:rPr>
              <a:t>cơ</a:t>
            </a:r>
            <a:r>
              <a:rPr lang="en-US" b="1" dirty="0">
                <a:solidFill>
                  <a:schemeClr val="tx2"/>
                </a:solidFill>
              </a:rPr>
              <a:t> </a:t>
            </a:r>
            <a:r>
              <a:rPr lang="en-US" b="1" dirty="0" err="1">
                <a:solidFill>
                  <a:schemeClr val="tx2"/>
                </a:solidFill>
              </a:rPr>
              <a:t>thể</a:t>
            </a:r>
            <a:endParaRPr lang="en-US" b="1" dirty="0">
              <a:solidFill>
                <a:schemeClr val="tx2"/>
              </a:solidFill>
            </a:endParaRPr>
          </a:p>
          <a:p>
            <a:pPr lvl="0"/>
            <a:endParaRPr lang="en-US" b="1" dirty="0">
              <a:solidFill>
                <a:schemeClr val="tx2"/>
              </a:solidFill>
            </a:endParaRPr>
          </a:p>
          <a:p>
            <a:pPr marL="342900" lvl="0" indent="-342900">
              <a:buFont typeface="Wingdings" pitchFamily="2" charset="2"/>
              <a:buChar char="Ø"/>
            </a:pPr>
            <a:r>
              <a:rPr lang="en-US" b="1" dirty="0" err="1">
                <a:solidFill>
                  <a:schemeClr val="tx2"/>
                </a:solidFill>
              </a:rPr>
              <a:t>Lắng</a:t>
            </a:r>
            <a:r>
              <a:rPr lang="en-US" b="1" dirty="0">
                <a:solidFill>
                  <a:schemeClr val="tx2"/>
                </a:solidFill>
              </a:rPr>
              <a:t> </a:t>
            </a:r>
            <a:r>
              <a:rPr lang="en-US" b="1" dirty="0" err="1">
                <a:solidFill>
                  <a:schemeClr val="tx2"/>
                </a:solidFill>
              </a:rPr>
              <a:t>nghe</a:t>
            </a:r>
            <a:r>
              <a:rPr lang="en-US" b="1" dirty="0">
                <a:solidFill>
                  <a:schemeClr val="tx2"/>
                </a:solidFill>
              </a:rPr>
              <a:t> </a:t>
            </a:r>
            <a:r>
              <a:rPr lang="en-US" b="1" dirty="0" err="1">
                <a:solidFill>
                  <a:schemeClr val="tx2"/>
                </a:solidFill>
              </a:rPr>
              <a:t>trước</a:t>
            </a:r>
            <a:r>
              <a:rPr lang="en-US" b="1" dirty="0">
                <a:solidFill>
                  <a:schemeClr val="tx2"/>
                </a:solidFill>
              </a:rPr>
              <a:t> </a:t>
            </a:r>
            <a:r>
              <a:rPr lang="en-US" b="1" dirty="0" err="1">
                <a:solidFill>
                  <a:schemeClr val="tx2"/>
                </a:solidFill>
              </a:rPr>
              <a:t>và</a:t>
            </a:r>
            <a:r>
              <a:rPr lang="en-US" b="1" dirty="0">
                <a:solidFill>
                  <a:schemeClr val="tx2"/>
                </a:solidFill>
              </a:rPr>
              <a:t> </a:t>
            </a:r>
            <a:r>
              <a:rPr lang="en-US" b="1" dirty="0" err="1">
                <a:solidFill>
                  <a:schemeClr val="tx2"/>
                </a:solidFill>
              </a:rPr>
              <a:t>đánh</a:t>
            </a:r>
            <a:r>
              <a:rPr lang="en-US" b="1" dirty="0">
                <a:solidFill>
                  <a:schemeClr val="tx2"/>
                </a:solidFill>
              </a:rPr>
              <a:t> </a:t>
            </a:r>
            <a:r>
              <a:rPr lang="en-US" b="1" dirty="0" err="1">
                <a:solidFill>
                  <a:schemeClr val="tx2"/>
                </a:solidFill>
              </a:rPr>
              <a:t>giá</a:t>
            </a:r>
            <a:r>
              <a:rPr lang="en-US" b="1" dirty="0">
                <a:solidFill>
                  <a:schemeClr val="tx2"/>
                </a:solidFill>
              </a:rPr>
              <a:t> </a:t>
            </a:r>
            <a:r>
              <a:rPr lang="en-US" b="1" dirty="0" err="1">
                <a:solidFill>
                  <a:schemeClr val="tx2"/>
                </a:solidFill>
              </a:rPr>
              <a:t>sau</a:t>
            </a:r>
            <a:endParaRPr lang="en-US" b="1" dirty="0">
              <a:solidFill>
                <a:schemeClr val="tx2"/>
              </a:solidFill>
            </a:endParaRPr>
          </a:p>
          <a:p>
            <a:pPr lvl="0"/>
            <a:endParaRPr lang="en-US" b="1" dirty="0">
              <a:solidFill>
                <a:schemeClr val="tx2"/>
              </a:solidFill>
            </a:endParaRPr>
          </a:p>
          <a:p>
            <a:pPr marL="342900" lvl="0" indent="-342900">
              <a:buFont typeface="Wingdings" pitchFamily="2" charset="2"/>
              <a:buChar char="Ø"/>
            </a:pPr>
            <a:r>
              <a:rPr lang="en-US" b="1" dirty="0" err="1">
                <a:solidFill>
                  <a:schemeClr val="tx2"/>
                </a:solidFill>
              </a:rPr>
              <a:t>Không</a:t>
            </a:r>
            <a:r>
              <a:rPr lang="en-US" b="1" dirty="0">
                <a:solidFill>
                  <a:schemeClr val="tx2"/>
                </a:solidFill>
              </a:rPr>
              <a:t> </a:t>
            </a:r>
            <a:r>
              <a:rPr lang="en-US" b="1" dirty="0" err="1">
                <a:solidFill>
                  <a:schemeClr val="tx2"/>
                </a:solidFill>
              </a:rPr>
              <a:t>ngắt</a:t>
            </a:r>
            <a:r>
              <a:rPr lang="en-US" b="1" dirty="0">
                <a:solidFill>
                  <a:schemeClr val="tx2"/>
                </a:solidFill>
              </a:rPr>
              <a:t> </a:t>
            </a:r>
            <a:r>
              <a:rPr lang="en-US" b="1" dirty="0" err="1">
                <a:solidFill>
                  <a:schemeClr val="tx2"/>
                </a:solidFill>
              </a:rPr>
              <a:t>lời</a:t>
            </a:r>
            <a:r>
              <a:rPr lang="en-US" b="1" dirty="0">
                <a:solidFill>
                  <a:schemeClr val="tx2"/>
                </a:solidFill>
              </a:rPr>
              <a:t> </a:t>
            </a:r>
            <a:r>
              <a:rPr lang="en-US" b="1" dirty="0" err="1">
                <a:solidFill>
                  <a:schemeClr val="tx2"/>
                </a:solidFill>
              </a:rPr>
              <a:t>trừ</a:t>
            </a:r>
            <a:r>
              <a:rPr lang="en-US" b="1" dirty="0">
                <a:solidFill>
                  <a:schemeClr val="tx2"/>
                </a:solidFill>
              </a:rPr>
              <a:t> </a:t>
            </a:r>
            <a:r>
              <a:rPr lang="en-US" b="1" dirty="0" err="1">
                <a:solidFill>
                  <a:schemeClr val="tx2"/>
                </a:solidFill>
              </a:rPr>
              <a:t>khi</a:t>
            </a:r>
            <a:r>
              <a:rPr lang="en-US" b="1" dirty="0">
                <a:solidFill>
                  <a:schemeClr val="tx2"/>
                </a:solidFill>
              </a:rPr>
              <a:t> </a:t>
            </a:r>
            <a:r>
              <a:rPr lang="en-US" b="1" dirty="0" err="1">
                <a:solidFill>
                  <a:schemeClr val="tx2"/>
                </a:solidFill>
              </a:rPr>
              <a:t>yêu</a:t>
            </a:r>
            <a:r>
              <a:rPr lang="en-US" b="1" dirty="0">
                <a:solidFill>
                  <a:schemeClr val="tx2"/>
                </a:solidFill>
              </a:rPr>
              <a:t> </a:t>
            </a:r>
            <a:r>
              <a:rPr lang="en-US" b="1" dirty="0" err="1">
                <a:solidFill>
                  <a:schemeClr val="tx2"/>
                </a:solidFill>
              </a:rPr>
              <a:t>cầu</a:t>
            </a:r>
            <a:r>
              <a:rPr lang="en-US" b="1" dirty="0">
                <a:solidFill>
                  <a:schemeClr val="tx2"/>
                </a:solidFill>
              </a:rPr>
              <a:t> </a:t>
            </a:r>
            <a:r>
              <a:rPr lang="en-US" b="1" dirty="0" err="1">
                <a:solidFill>
                  <a:schemeClr val="tx2"/>
                </a:solidFill>
              </a:rPr>
              <a:t>làm</a:t>
            </a:r>
            <a:r>
              <a:rPr lang="en-US" b="1" dirty="0">
                <a:solidFill>
                  <a:schemeClr val="tx2"/>
                </a:solidFill>
              </a:rPr>
              <a:t> </a:t>
            </a:r>
            <a:r>
              <a:rPr lang="en-US" b="1" dirty="0" err="1">
                <a:solidFill>
                  <a:schemeClr val="tx2"/>
                </a:solidFill>
              </a:rPr>
              <a:t>rõ</a:t>
            </a:r>
            <a:endParaRPr lang="en-US" b="1" dirty="0">
              <a:solidFill>
                <a:schemeClr val="tx2"/>
              </a:solidFill>
            </a:endParaRPr>
          </a:p>
          <a:p>
            <a:pPr lvl="0"/>
            <a:endParaRPr lang="en-US" b="1" dirty="0">
              <a:solidFill>
                <a:schemeClr val="tx2"/>
              </a:solidFill>
            </a:endParaRPr>
          </a:p>
          <a:p>
            <a:pPr marL="342900" lvl="0" indent="-342900">
              <a:buFont typeface="Wingdings" pitchFamily="2" charset="2"/>
              <a:buChar char="Ø"/>
            </a:pPr>
            <a:r>
              <a:rPr lang="en-US" b="1" dirty="0" err="1">
                <a:solidFill>
                  <a:schemeClr val="tx2"/>
                </a:solidFill>
              </a:rPr>
              <a:t>Thể</a:t>
            </a:r>
            <a:r>
              <a:rPr lang="en-US" b="1" dirty="0">
                <a:solidFill>
                  <a:schemeClr val="tx2"/>
                </a:solidFill>
              </a:rPr>
              <a:t> </a:t>
            </a:r>
            <a:r>
              <a:rPr lang="en-US" b="1" dirty="0" err="1">
                <a:solidFill>
                  <a:schemeClr val="tx2"/>
                </a:solidFill>
              </a:rPr>
              <a:t>hiện</a:t>
            </a:r>
            <a:r>
              <a:rPr lang="en-US" b="1" dirty="0">
                <a:solidFill>
                  <a:schemeClr val="tx2"/>
                </a:solidFill>
              </a:rPr>
              <a:t> </a:t>
            </a:r>
            <a:r>
              <a:rPr lang="en-US" b="1" dirty="0" err="1">
                <a:solidFill>
                  <a:schemeClr val="tx2"/>
                </a:solidFill>
              </a:rPr>
              <a:t>rằng</a:t>
            </a:r>
            <a:r>
              <a:rPr lang="en-US" b="1" dirty="0">
                <a:solidFill>
                  <a:schemeClr val="tx2"/>
                </a:solidFill>
              </a:rPr>
              <a:t> </a:t>
            </a:r>
            <a:r>
              <a:rPr lang="en-US" b="1" dirty="0" err="1">
                <a:solidFill>
                  <a:schemeClr val="tx2"/>
                </a:solidFill>
              </a:rPr>
              <a:t>bạn</a:t>
            </a:r>
            <a:r>
              <a:rPr lang="en-US" b="1" dirty="0">
                <a:solidFill>
                  <a:schemeClr val="tx2"/>
                </a:solidFill>
              </a:rPr>
              <a:t> </a:t>
            </a:r>
            <a:r>
              <a:rPr lang="en-US" b="1" dirty="0" err="1">
                <a:solidFill>
                  <a:schemeClr val="tx2"/>
                </a:solidFill>
              </a:rPr>
              <a:t>đang</a:t>
            </a:r>
            <a:r>
              <a:rPr lang="en-US" b="1" dirty="0">
                <a:solidFill>
                  <a:schemeClr val="tx2"/>
                </a:solidFill>
              </a:rPr>
              <a:t> </a:t>
            </a:r>
            <a:r>
              <a:rPr lang="en-US" b="1" dirty="0" err="1">
                <a:solidFill>
                  <a:schemeClr val="tx2"/>
                </a:solidFill>
              </a:rPr>
              <a:t>lắng</a:t>
            </a:r>
            <a:r>
              <a:rPr lang="en-US" b="1" dirty="0">
                <a:solidFill>
                  <a:schemeClr val="tx2"/>
                </a:solidFill>
              </a:rPr>
              <a:t> </a:t>
            </a:r>
            <a:r>
              <a:rPr lang="en-US" b="1" dirty="0" err="1">
                <a:solidFill>
                  <a:schemeClr val="tx2"/>
                </a:solidFill>
              </a:rPr>
              <a:t>nghe</a:t>
            </a:r>
            <a:r>
              <a:rPr lang="en-US" b="1" dirty="0">
                <a:solidFill>
                  <a:schemeClr val="tx2"/>
                </a:solidFill>
              </a:rPr>
              <a:t> </a:t>
            </a:r>
            <a:r>
              <a:rPr lang="en-US" b="1" dirty="0" err="1">
                <a:solidFill>
                  <a:schemeClr val="tx2"/>
                </a:solidFill>
              </a:rPr>
              <a:t>bằng</a:t>
            </a:r>
            <a:r>
              <a:rPr lang="en-US" b="1" dirty="0">
                <a:solidFill>
                  <a:schemeClr val="tx2"/>
                </a:solidFill>
              </a:rPr>
              <a:t> </a:t>
            </a:r>
            <a:r>
              <a:rPr lang="en-US" b="1" dirty="0" err="1">
                <a:solidFill>
                  <a:schemeClr val="tx2"/>
                </a:solidFill>
              </a:rPr>
              <a:t>cách</a:t>
            </a:r>
            <a:r>
              <a:rPr lang="en-US" b="1" dirty="0">
                <a:solidFill>
                  <a:schemeClr val="tx2"/>
                </a:solidFill>
              </a:rPr>
              <a:t> </a:t>
            </a:r>
            <a:r>
              <a:rPr lang="en-US" b="1" dirty="0" err="1">
                <a:solidFill>
                  <a:schemeClr val="tx2"/>
                </a:solidFill>
              </a:rPr>
              <a:t>thỉnh</a:t>
            </a:r>
            <a:r>
              <a:rPr lang="en-US" b="1" dirty="0">
                <a:solidFill>
                  <a:schemeClr val="tx2"/>
                </a:solidFill>
              </a:rPr>
              <a:t> </a:t>
            </a:r>
            <a:r>
              <a:rPr lang="en-US" b="1" dirty="0" err="1">
                <a:solidFill>
                  <a:schemeClr val="tx2"/>
                </a:solidFill>
              </a:rPr>
              <a:t>thoảng</a:t>
            </a:r>
            <a:r>
              <a:rPr lang="en-US" b="1" dirty="0">
                <a:solidFill>
                  <a:schemeClr val="tx2"/>
                </a:solidFill>
              </a:rPr>
              <a:t> </a:t>
            </a:r>
            <a:r>
              <a:rPr lang="en-US" b="1" dirty="0" err="1">
                <a:solidFill>
                  <a:schemeClr val="tx2"/>
                </a:solidFill>
              </a:rPr>
              <a:t>lặp</a:t>
            </a:r>
            <a:r>
              <a:rPr lang="en-US" b="1" dirty="0">
                <a:solidFill>
                  <a:schemeClr val="tx2"/>
                </a:solidFill>
              </a:rPr>
              <a:t> </a:t>
            </a:r>
            <a:r>
              <a:rPr lang="en-US" b="1" dirty="0" err="1">
                <a:solidFill>
                  <a:schemeClr val="tx2"/>
                </a:solidFill>
              </a:rPr>
              <a:t>lại</a:t>
            </a:r>
            <a:r>
              <a:rPr lang="en-US" b="1" dirty="0">
                <a:solidFill>
                  <a:schemeClr val="tx2"/>
                </a:solidFill>
              </a:rPr>
              <a:t> </a:t>
            </a:r>
            <a:r>
              <a:rPr lang="en-US" b="1" dirty="0" err="1">
                <a:solidFill>
                  <a:schemeClr val="tx2"/>
                </a:solidFill>
              </a:rPr>
              <a:t>những</a:t>
            </a:r>
            <a:r>
              <a:rPr lang="en-US" b="1" dirty="0">
                <a:solidFill>
                  <a:schemeClr val="tx2"/>
                </a:solidFill>
              </a:rPr>
              <a:t> </a:t>
            </a:r>
            <a:r>
              <a:rPr lang="en-US" b="1" dirty="0" err="1">
                <a:solidFill>
                  <a:schemeClr val="tx2"/>
                </a:solidFill>
              </a:rPr>
              <a:t>gì</a:t>
            </a:r>
            <a:r>
              <a:rPr lang="en-US" b="1" dirty="0">
                <a:solidFill>
                  <a:schemeClr val="tx2"/>
                </a:solidFill>
              </a:rPr>
              <a:t> </a:t>
            </a:r>
            <a:r>
              <a:rPr lang="en-US" b="1" dirty="0" err="1">
                <a:solidFill>
                  <a:schemeClr val="tx2"/>
                </a:solidFill>
              </a:rPr>
              <a:t>được</a:t>
            </a:r>
            <a:r>
              <a:rPr lang="en-US" b="1" dirty="0">
                <a:solidFill>
                  <a:schemeClr val="tx2"/>
                </a:solidFill>
              </a:rPr>
              <a:t> </a:t>
            </a:r>
            <a:r>
              <a:rPr lang="en-US" b="1" dirty="0" err="1">
                <a:solidFill>
                  <a:schemeClr val="tx2"/>
                </a:solidFill>
              </a:rPr>
              <a:t>nói</a:t>
            </a:r>
            <a:endParaRPr lang="en-US" b="1" dirty="0">
              <a:solidFill>
                <a:schemeClr val="tx2"/>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024" y="1168400"/>
            <a:ext cx="4498440" cy="3365499"/>
          </a:xfrm>
          <a:prstGeom prst="rect">
            <a:avLst/>
          </a:prstGeom>
        </p:spPr>
      </p:pic>
    </p:spTree>
    <p:extLst>
      <p:ext uri="{BB962C8B-B14F-4D97-AF65-F5344CB8AC3E}">
        <p14:creationId xmlns:p14="http://schemas.microsoft.com/office/powerpoint/2010/main" val="323661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8D52B356-25B4-4328-830A-6EF161510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79" y="1272852"/>
            <a:ext cx="1987434" cy="13210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CBAFE8-70F5-4B3E-BB86-E8275267B041}"/>
              </a:ext>
            </a:extLst>
          </p:cNvPr>
          <p:cNvSpPr txBox="1"/>
          <p:nvPr/>
        </p:nvSpPr>
        <p:spPr>
          <a:xfrm>
            <a:off x="858479" y="758467"/>
            <a:ext cx="6676104" cy="369332"/>
          </a:xfrm>
          <a:prstGeom prst="rect">
            <a:avLst/>
          </a:prstGeom>
          <a:noFill/>
        </p:spPr>
        <p:txBody>
          <a:bodyPr wrap="square" rtlCol="0">
            <a:spAutoFit/>
          </a:bodyPr>
          <a:lstStyle/>
          <a:p>
            <a:r>
              <a:rPr lang="en-US" b="1" err="1">
                <a:latin typeface="Amasis MT Pro Black" panose="02040A04050005020304" pitchFamily="18" charset="0"/>
              </a:rPr>
              <a:t>Thành</a:t>
            </a:r>
            <a:r>
              <a:rPr lang="en-US" b="1">
                <a:latin typeface="Amasis MT Pro Black" panose="02040A04050005020304" pitchFamily="18" charset="0"/>
              </a:rPr>
              <a:t> </a:t>
            </a:r>
            <a:r>
              <a:rPr lang="en-US" b="1" err="1">
                <a:latin typeface="Amasis MT Pro Black" panose="02040A04050005020304" pitchFamily="18" charset="0"/>
              </a:rPr>
              <a:t>viên</a:t>
            </a:r>
            <a:r>
              <a:rPr lang="en-US" b="1">
                <a:latin typeface="Amasis MT Pro Black" panose="02040A04050005020304" pitchFamily="18" charset="0"/>
              </a:rPr>
              <a:t> </a:t>
            </a:r>
            <a:r>
              <a:rPr lang="en-US" b="1" err="1">
                <a:latin typeface="Amasis MT Pro Black" panose="02040A04050005020304" pitchFamily="18" charset="0"/>
              </a:rPr>
              <a:t>nhóm</a:t>
            </a:r>
            <a:r>
              <a:rPr lang="en-US" b="1">
                <a:latin typeface="Amasis MT Pro Black" panose="02040A04050005020304" pitchFamily="18" charset="0"/>
              </a:rPr>
              <a:t> bao </a:t>
            </a:r>
            <a:r>
              <a:rPr lang="en-US" b="1" err="1">
                <a:latin typeface="Amasis MT Pro Black" panose="02040A04050005020304" pitchFamily="18" charset="0"/>
              </a:rPr>
              <a:t>gồm</a:t>
            </a:r>
            <a:r>
              <a:rPr lang="en-US" b="1">
                <a:latin typeface="Amasis MT Pro Black" panose="02040A04050005020304" pitchFamily="18" charset="0"/>
              </a:rPr>
              <a:t>:</a:t>
            </a:r>
          </a:p>
        </p:txBody>
      </p:sp>
      <p:sp>
        <p:nvSpPr>
          <p:cNvPr id="3" name="TextBox 2">
            <a:extLst>
              <a:ext uri="{FF2B5EF4-FFF2-40B4-BE49-F238E27FC236}">
                <a16:creationId xmlns:a16="http://schemas.microsoft.com/office/drawing/2014/main" id="{92A7D41A-4DBF-447F-8C10-06E177F817E7}"/>
              </a:ext>
            </a:extLst>
          </p:cNvPr>
          <p:cNvSpPr txBox="1"/>
          <p:nvPr/>
        </p:nvSpPr>
        <p:spPr>
          <a:xfrm>
            <a:off x="3732142" y="1400885"/>
            <a:ext cx="4002834" cy="646331"/>
          </a:xfrm>
          <a:prstGeom prst="rect">
            <a:avLst/>
          </a:prstGeom>
          <a:noFill/>
        </p:spPr>
        <p:txBody>
          <a:bodyPr wrap="square" rtlCol="0">
            <a:spAutoFit/>
          </a:bodyPr>
          <a:lstStyle/>
          <a:p>
            <a:r>
              <a:rPr lang="en-US" b="1" err="1"/>
              <a:t>Trưởng</a:t>
            </a:r>
            <a:r>
              <a:rPr lang="en-US" b="1"/>
              <a:t> </a:t>
            </a:r>
            <a:r>
              <a:rPr lang="en-US" b="1" err="1"/>
              <a:t>nhóm</a:t>
            </a:r>
            <a:r>
              <a:rPr lang="en-US" b="1"/>
              <a:t>:</a:t>
            </a:r>
          </a:p>
          <a:p>
            <a:r>
              <a:rPr lang="en-US" b="1"/>
              <a:t>	 </a:t>
            </a:r>
            <a:r>
              <a:rPr lang="en-US" i="1" err="1"/>
              <a:t>Phạm</a:t>
            </a:r>
            <a:r>
              <a:rPr lang="en-US" i="1"/>
              <a:t> </a:t>
            </a:r>
            <a:r>
              <a:rPr lang="en-US" i="1" err="1"/>
              <a:t>Tiến</a:t>
            </a:r>
            <a:r>
              <a:rPr lang="en-US" i="1"/>
              <a:t> </a:t>
            </a:r>
            <a:r>
              <a:rPr lang="en-US" i="1" err="1"/>
              <a:t>Thành</a:t>
            </a:r>
            <a:r>
              <a:rPr lang="en-US" i="1"/>
              <a:t> </a:t>
            </a:r>
            <a:r>
              <a:rPr lang="en-US" i="1" err="1"/>
              <a:t>công</a:t>
            </a:r>
            <a:endParaRPr lang="en-US" b="1"/>
          </a:p>
        </p:txBody>
      </p:sp>
      <p:pic>
        <p:nvPicPr>
          <p:cNvPr id="1028" name="Picture 4" descr="See the source image">
            <a:extLst>
              <a:ext uri="{FF2B5EF4-FFF2-40B4-BE49-F238E27FC236}">
                <a16:creationId xmlns:a16="http://schemas.microsoft.com/office/drawing/2014/main" id="{0F38A3E9-DA7C-48B8-AD79-2C39509138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38" t="10177" r="66914" b="8828"/>
          <a:stretch/>
        </p:blipFill>
        <p:spPr bwMode="auto">
          <a:xfrm>
            <a:off x="1185050" y="3197987"/>
            <a:ext cx="970321" cy="1606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9150704F-5E7E-43BF-BCB3-118325DB0AE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356" t="7736" r="33407" b="7737"/>
          <a:stretch/>
        </p:blipFill>
        <p:spPr bwMode="auto">
          <a:xfrm>
            <a:off x="5359710" y="3209617"/>
            <a:ext cx="1099012" cy="16988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05BC0AF7-F3C1-4603-9761-5F568C5F1A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231" t="16660" r="6173" b="8835"/>
          <a:stretch/>
        </p:blipFill>
        <p:spPr bwMode="auto">
          <a:xfrm>
            <a:off x="9311951" y="3209617"/>
            <a:ext cx="1099012" cy="1814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77CD4A-6DC6-4132-9D6C-000FDD25BF74}"/>
              </a:ext>
            </a:extLst>
          </p:cNvPr>
          <p:cNvSpPr txBox="1"/>
          <p:nvPr/>
        </p:nvSpPr>
        <p:spPr>
          <a:xfrm>
            <a:off x="858479" y="2865522"/>
            <a:ext cx="3853480" cy="369332"/>
          </a:xfrm>
          <a:prstGeom prst="rect">
            <a:avLst/>
          </a:prstGeom>
          <a:noFill/>
        </p:spPr>
        <p:txBody>
          <a:bodyPr wrap="square" rtlCol="0">
            <a:spAutoFit/>
          </a:bodyPr>
          <a:lstStyle/>
          <a:p>
            <a:r>
              <a:rPr lang="en-US" err="1"/>
              <a:t>Và</a:t>
            </a:r>
            <a:r>
              <a:rPr lang="en-US"/>
              <a:t> </a:t>
            </a:r>
            <a:r>
              <a:rPr lang="en-US" err="1"/>
              <a:t>các</a:t>
            </a:r>
            <a:r>
              <a:rPr lang="en-US"/>
              <a:t> </a:t>
            </a:r>
            <a:r>
              <a:rPr lang="en-US" err="1"/>
              <a:t>thành</a:t>
            </a:r>
            <a:r>
              <a:rPr lang="en-US"/>
              <a:t> </a:t>
            </a:r>
            <a:r>
              <a:rPr lang="en-US" err="1"/>
              <a:t>viên</a:t>
            </a:r>
            <a:r>
              <a:rPr lang="en-US"/>
              <a:t>:</a:t>
            </a:r>
          </a:p>
        </p:txBody>
      </p:sp>
      <p:sp>
        <p:nvSpPr>
          <p:cNvPr id="8" name="TextBox 7">
            <a:extLst>
              <a:ext uri="{FF2B5EF4-FFF2-40B4-BE49-F238E27FC236}">
                <a16:creationId xmlns:a16="http://schemas.microsoft.com/office/drawing/2014/main" id="{C6251832-D36F-4AA6-9937-09B2FF8D5466}"/>
              </a:ext>
            </a:extLst>
          </p:cNvPr>
          <p:cNvSpPr txBox="1"/>
          <p:nvPr/>
        </p:nvSpPr>
        <p:spPr>
          <a:xfrm>
            <a:off x="975010" y="5100657"/>
            <a:ext cx="1884784" cy="369332"/>
          </a:xfrm>
          <a:prstGeom prst="rect">
            <a:avLst/>
          </a:prstGeom>
          <a:noFill/>
        </p:spPr>
        <p:txBody>
          <a:bodyPr wrap="square" rtlCol="0">
            <a:spAutoFit/>
          </a:bodyPr>
          <a:lstStyle/>
          <a:p>
            <a:r>
              <a:rPr lang="en-US" i="1" err="1"/>
              <a:t>Vũ</a:t>
            </a:r>
            <a:r>
              <a:rPr lang="en-US" i="1"/>
              <a:t> Quang </a:t>
            </a:r>
            <a:r>
              <a:rPr lang="en-US" i="1" err="1"/>
              <a:t>Thoại</a:t>
            </a:r>
            <a:endParaRPr lang="en-US" i="1"/>
          </a:p>
        </p:txBody>
      </p:sp>
      <p:sp>
        <p:nvSpPr>
          <p:cNvPr id="9" name="TextBox 8">
            <a:extLst>
              <a:ext uri="{FF2B5EF4-FFF2-40B4-BE49-F238E27FC236}">
                <a16:creationId xmlns:a16="http://schemas.microsoft.com/office/drawing/2014/main" id="{DEBDF666-C9E5-4E57-A126-4E38406AE03E}"/>
              </a:ext>
            </a:extLst>
          </p:cNvPr>
          <p:cNvSpPr txBox="1"/>
          <p:nvPr/>
        </p:nvSpPr>
        <p:spPr>
          <a:xfrm>
            <a:off x="5359710" y="5100657"/>
            <a:ext cx="1810139" cy="369332"/>
          </a:xfrm>
          <a:prstGeom prst="rect">
            <a:avLst/>
          </a:prstGeom>
          <a:noFill/>
        </p:spPr>
        <p:txBody>
          <a:bodyPr wrap="square" rtlCol="0">
            <a:spAutoFit/>
          </a:bodyPr>
          <a:lstStyle/>
          <a:p>
            <a:r>
              <a:rPr lang="en-US" i="1" err="1"/>
              <a:t>Văn</a:t>
            </a:r>
            <a:r>
              <a:rPr lang="en-US" i="1"/>
              <a:t> </a:t>
            </a:r>
            <a:r>
              <a:rPr lang="en-US" i="1" err="1"/>
              <a:t>Thức</a:t>
            </a:r>
            <a:endParaRPr lang="en-US" i="1"/>
          </a:p>
        </p:txBody>
      </p:sp>
      <p:sp>
        <p:nvSpPr>
          <p:cNvPr id="10" name="TextBox 9">
            <a:extLst>
              <a:ext uri="{FF2B5EF4-FFF2-40B4-BE49-F238E27FC236}">
                <a16:creationId xmlns:a16="http://schemas.microsoft.com/office/drawing/2014/main" id="{033B1681-4D7C-4C8B-929B-06B594CBD58D}"/>
              </a:ext>
            </a:extLst>
          </p:cNvPr>
          <p:cNvSpPr txBox="1"/>
          <p:nvPr/>
        </p:nvSpPr>
        <p:spPr>
          <a:xfrm>
            <a:off x="9032032" y="5100657"/>
            <a:ext cx="2164702" cy="369332"/>
          </a:xfrm>
          <a:prstGeom prst="rect">
            <a:avLst/>
          </a:prstGeom>
          <a:noFill/>
        </p:spPr>
        <p:txBody>
          <a:bodyPr wrap="square" rtlCol="0">
            <a:spAutoFit/>
          </a:bodyPr>
          <a:lstStyle/>
          <a:p>
            <a:r>
              <a:rPr lang="en-US" i="1" err="1"/>
              <a:t>Trần</a:t>
            </a:r>
            <a:r>
              <a:rPr lang="en-US" i="1"/>
              <a:t> </a:t>
            </a:r>
            <a:r>
              <a:rPr lang="en-US" i="1" err="1"/>
              <a:t>Ngọc</a:t>
            </a:r>
            <a:r>
              <a:rPr lang="en-US" i="1"/>
              <a:t> Minh</a:t>
            </a:r>
          </a:p>
        </p:txBody>
      </p:sp>
    </p:spTree>
    <p:extLst>
      <p:ext uri="{BB962C8B-B14F-4D97-AF65-F5344CB8AC3E}">
        <p14:creationId xmlns:p14="http://schemas.microsoft.com/office/powerpoint/2010/main" val="7724893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61" y="395022"/>
            <a:ext cx="7026729" cy="534839"/>
          </a:xfrm>
        </p:spPr>
        <p:txBody>
          <a:bodyPr>
            <a:normAutofit fontScale="90000"/>
          </a:bodyPr>
          <a:lstStyle/>
          <a:p>
            <a:r>
              <a:rPr lang="en-US" dirty="0" err="1">
                <a:solidFill>
                  <a:schemeClr val="accent1"/>
                </a:solidFill>
              </a:rPr>
              <a:t>Đặt</a:t>
            </a:r>
            <a:r>
              <a:rPr lang="en-US" dirty="0">
                <a:solidFill>
                  <a:schemeClr val="accent1"/>
                </a:solidFill>
              </a:rPr>
              <a:t> </a:t>
            </a:r>
            <a:r>
              <a:rPr lang="en-US" dirty="0" err="1">
                <a:solidFill>
                  <a:schemeClr val="accent1"/>
                </a:solidFill>
              </a:rPr>
              <a:t>câu</a:t>
            </a:r>
            <a:r>
              <a:rPr lang="en-US" dirty="0">
                <a:solidFill>
                  <a:schemeClr val="accent1"/>
                </a:solidFill>
              </a:rPr>
              <a:t> </a:t>
            </a:r>
            <a:r>
              <a:rPr lang="en-US" dirty="0" err="1">
                <a:solidFill>
                  <a:schemeClr val="accent1"/>
                </a:solidFill>
              </a:rPr>
              <a:t>hỏi</a:t>
            </a:r>
            <a:r>
              <a:rPr lang="en-US" dirty="0">
                <a:solidFill>
                  <a:schemeClr val="accent1"/>
                </a:solidFill>
              </a:rPr>
              <a:t> </a:t>
            </a:r>
            <a:r>
              <a:rPr lang="en-US" dirty="0" err="1">
                <a:solidFill>
                  <a:schemeClr val="accent1"/>
                </a:solidFill>
              </a:rPr>
              <a:t>phù</a:t>
            </a:r>
            <a:r>
              <a:rPr lang="en-US" dirty="0">
                <a:solidFill>
                  <a:schemeClr val="accent1"/>
                </a:solidFill>
              </a:rPr>
              <a:t> </a:t>
            </a:r>
            <a:r>
              <a:rPr lang="en-US" dirty="0" err="1">
                <a:solidFill>
                  <a:schemeClr val="accent1"/>
                </a:solidFill>
              </a:rPr>
              <a:t>hợp</a:t>
            </a:r>
            <a:endParaRPr lang="en-US" dirty="0">
              <a:solidFill>
                <a:schemeClr val="accent1"/>
              </a:solidFill>
            </a:endParaRPr>
          </a:p>
        </p:txBody>
      </p:sp>
      <p:sp>
        <p:nvSpPr>
          <p:cNvPr id="3" name="TextBox 2"/>
          <p:cNvSpPr txBox="1"/>
          <p:nvPr/>
        </p:nvSpPr>
        <p:spPr>
          <a:xfrm>
            <a:off x="1016000" y="1308099"/>
            <a:ext cx="5994400" cy="4185761"/>
          </a:xfrm>
          <a:prstGeom prst="rect">
            <a:avLst/>
          </a:prstGeom>
          <a:noFill/>
        </p:spPr>
        <p:txBody>
          <a:bodyPr wrap="square" rtlCol="0">
            <a:spAutoFit/>
          </a:bodyPr>
          <a:lstStyle/>
          <a:p>
            <a:pPr marL="285750" lvl="0" indent="-285750">
              <a:buFont typeface="Wingdings" pitchFamily="2" charset="2"/>
              <a:buChar char="Ø"/>
            </a:pPr>
            <a:r>
              <a:rPr lang="en-US" sz="1900" b="1" dirty="0" err="1">
                <a:solidFill>
                  <a:schemeClr val="tx2"/>
                </a:solidFill>
              </a:rPr>
              <a:t>Tìm</a:t>
            </a:r>
            <a:r>
              <a:rPr lang="en-US" sz="1900" b="1" dirty="0">
                <a:solidFill>
                  <a:schemeClr val="tx2"/>
                </a:solidFill>
              </a:rPr>
              <a:t> </a:t>
            </a:r>
            <a:r>
              <a:rPr lang="en-US" sz="1900" b="1" dirty="0" err="1">
                <a:solidFill>
                  <a:schemeClr val="tx2"/>
                </a:solidFill>
              </a:rPr>
              <a:t>giải</a:t>
            </a:r>
            <a:r>
              <a:rPr lang="en-US" sz="1900" b="1" dirty="0">
                <a:solidFill>
                  <a:schemeClr val="tx2"/>
                </a:solidFill>
              </a:rPr>
              <a:t> </a:t>
            </a:r>
            <a:r>
              <a:rPr lang="en-US" sz="1900" b="1" dirty="0" err="1">
                <a:solidFill>
                  <a:schemeClr val="tx2"/>
                </a:solidFill>
              </a:rPr>
              <a:t>pháp</a:t>
            </a:r>
            <a:r>
              <a:rPr lang="en-US" sz="1900" b="1" dirty="0">
                <a:solidFill>
                  <a:schemeClr val="tx2"/>
                </a:solidFill>
              </a:rPr>
              <a:t> </a:t>
            </a:r>
            <a:r>
              <a:rPr lang="en-US" sz="1900" b="1" dirty="0" err="1">
                <a:solidFill>
                  <a:schemeClr val="tx2"/>
                </a:solidFill>
              </a:rPr>
              <a:t>thay</a:t>
            </a:r>
            <a:r>
              <a:rPr lang="en-US" sz="1900" b="1" dirty="0">
                <a:solidFill>
                  <a:schemeClr val="tx2"/>
                </a:solidFill>
              </a:rPr>
              <a:t> </a:t>
            </a:r>
            <a:r>
              <a:rPr lang="en-US" sz="1900" b="1" dirty="0" err="1">
                <a:solidFill>
                  <a:schemeClr val="tx2"/>
                </a:solidFill>
              </a:rPr>
              <a:t>thế</a:t>
            </a:r>
            <a:r>
              <a:rPr lang="en-US" sz="1900" b="1" dirty="0">
                <a:solidFill>
                  <a:schemeClr val="tx2"/>
                </a:solidFill>
              </a:rPr>
              <a:t>: "</a:t>
            </a:r>
            <a:r>
              <a:rPr lang="en-US" sz="1900" b="1" dirty="0" err="1">
                <a:solidFill>
                  <a:schemeClr val="tx2"/>
                </a:solidFill>
              </a:rPr>
              <a:t>Điều</a:t>
            </a:r>
            <a:r>
              <a:rPr lang="en-US" sz="1900" b="1" dirty="0">
                <a:solidFill>
                  <a:schemeClr val="tx2"/>
                </a:solidFill>
              </a:rPr>
              <a:t> </a:t>
            </a:r>
            <a:r>
              <a:rPr lang="en-US" sz="1900" b="1" dirty="0" err="1">
                <a:solidFill>
                  <a:schemeClr val="tx2"/>
                </a:solidFill>
              </a:rPr>
              <a:t>gì</a:t>
            </a:r>
            <a:r>
              <a:rPr lang="en-US" sz="1900" b="1" dirty="0">
                <a:solidFill>
                  <a:schemeClr val="tx2"/>
                </a:solidFill>
              </a:rPr>
              <a:t> </a:t>
            </a:r>
            <a:r>
              <a:rPr lang="en-US" sz="1900" b="1" dirty="0" err="1">
                <a:solidFill>
                  <a:schemeClr val="tx2"/>
                </a:solidFill>
              </a:rPr>
              <a:t>sẽ</a:t>
            </a:r>
            <a:r>
              <a:rPr lang="en-US" sz="1900" b="1" dirty="0">
                <a:solidFill>
                  <a:schemeClr val="tx2"/>
                </a:solidFill>
              </a:rPr>
              <a:t> </a:t>
            </a:r>
            <a:r>
              <a:rPr lang="en-US" sz="1900" b="1" dirty="0" err="1">
                <a:solidFill>
                  <a:schemeClr val="tx2"/>
                </a:solidFill>
              </a:rPr>
              <a:t>xảy</a:t>
            </a:r>
            <a:r>
              <a:rPr lang="en-US" sz="1900" b="1" dirty="0">
                <a:solidFill>
                  <a:schemeClr val="tx2"/>
                </a:solidFill>
              </a:rPr>
              <a:t> </a:t>
            </a:r>
            <a:r>
              <a:rPr lang="en-US" sz="1900" b="1" dirty="0" err="1">
                <a:solidFill>
                  <a:schemeClr val="tx2"/>
                </a:solidFill>
              </a:rPr>
              <a:t>ra</a:t>
            </a:r>
            <a:r>
              <a:rPr lang="en-US" sz="1900" b="1" dirty="0">
                <a:solidFill>
                  <a:schemeClr val="tx2"/>
                </a:solidFill>
              </a:rPr>
              <a:t> </a:t>
            </a:r>
            <a:r>
              <a:rPr lang="en-US" sz="1900" b="1" dirty="0" err="1">
                <a:solidFill>
                  <a:schemeClr val="tx2"/>
                </a:solidFill>
              </a:rPr>
              <a:t>nếu</a:t>
            </a:r>
            <a:r>
              <a:rPr lang="en-US" sz="1900" b="1" dirty="0">
                <a:solidFill>
                  <a:schemeClr val="tx2"/>
                </a:solidFill>
              </a:rPr>
              <a:t>..." </a:t>
            </a:r>
          </a:p>
          <a:p>
            <a:pPr lvl="0"/>
            <a:endParaRPr lang="en-US" sz="1900" b="1" dirty="0">
              <a:solidFill>
                <a:schemeClr val="tx2"/>
              </a:solidFill>
            </a:endParaRPr>
          </a:p>
          <a:p>
            <a:pPr marL="285750" lvl="0" indent="-285750">
              <a:buFont typeface="Wingdings" pitchFamily="2" charset="2"/>
              <a:buChar char="Ø"/>
            </a:pPr>
            <a:r>
              <a:rPr lang="en-US" sz="1900" b="1" dirty="0" err="1">
                <a:solidFill>
                  <a:schemeClr val="tx2"/>
                </a:solidFill>
              </a:rPr>
              <a:t>Khám</a:t>
            </a:r>
            <a:r>
              <a:rPr lang="en-US" sz="1900" b="1" dirty="0">
                <a:solidFill>
                  <a:schemeClr val="tx2"/>
                </a:solidFill>
              </a:rPr>
              <a:t> </a:t>
            </a:r>
            <a:r>
              <a:rPr lang="en-US" sz="1900" b="1" dirty="0" err="1">
                <a:solidFill>
                  <a:schemeClr val="tx2"/>
                </a:solidFill>
              </a:rPr>
              <a:t>phá</a:t>
            </a:r>
            <a:r>
              <a:rPr lang="en-US" sz="1900" b="1" dirty="0">
                <a:solidFill>
                  <a:schemeClr val="tx2"/>
                </a:solidFill>
              </a:rPr>
              <a:t> </a:t>
            </a:r>
            <a:r>
              <a:rPr lang="en-US" sz="1900" b="1" dirty="0" err="1">
                <a:solidFill>
                  <a:schemeClr val="tx2"/>
                </a:solidFill>
              </a:rPr>
              <a:t>thái</a:t>
            </a:r>
            <a:r>
              <a:rPr lang="en-US" sz="1900" b="1" dirty="0">
                <a:solidFill>
                  <a:schemeClr val="tx2"/>
                </a:solidFill>
              </a:rPr>
              <a:t> </a:t>
            </a:r>
            <a:r>
              <a:rPr lang="en-US" sz="1900" b="1" dirty="0" err="1">
                <a:solidFill>
                  <a:schemeClr val="tx2"/>
                </a:solidFill>
              </a:rPr>
              <a:t>độ</a:t>
            </a:r>
            <a:r>
              <a:rPr lang="en-US" sz="1900" b="1" dirty="0">
                <a:solidFill>
                  <a:schemeClr val="tx2"/>
                </a:solidFill>
              </a:rPr>
              <a:t> hay </a:t>
            </a:r>
            <a:r>
              <a:rPr lang="en-US" sz="1900" b="1" dirty="0" err="1">
                <a:solidFill>
                  <a:schemeClr val="tx2"/>
                </a:solidFill>
              </a:rPr>
              <a:t>nhu</a:t>
            </a:r>
            <a:r>
              <a:rPr lang="en-US" sz="1900" b="1" dirty="0">
                <a:solidFill>
                  <a:schemeClr val="tx2"/>
                </a:solidFill>
              </a:rPr>
              <a:t> </a:t>
            </a:r>
            <a:r>
              <a:rPr lang="en-US" sz="1900" b="1" dirty="0" err="1">
                <a:solidFill>
                  <a:schemeClr val="tx2"/>
                </a:solidFill>
              </a:rPr>
              <a:t>cầu</a:t>
            </a:r>
            <a:r>
              <a:rPr lang="en-US" sz="1900" b="1" dirty="0">
                <a:solidFill>
                  <a:schemeClr val="tx2"/>
                </a:solidFill>
              </a:rPr>
              <a:t>: "</a:t>
            </a:r>
            <a:r>
              <a:rPr lang="en-US" sz="1900" b="1" dirty="0" err="1">
                <a:solidFill>
                  <a:schemeClr val="tx2"/>
                </a:solidFill>
              </a:rPr>
              <a:t>Anh</a:t>
            </a:r>
            <a:r>
              <a:rPr lang="en-US" sz="1900" b="1" dirty="0">
                <a:solidFill>
                  <a:schemeClr val="tx2"/>
                </a:solidFill>
              </a:rPr>
              <a:t> </a:t>
            </a:r>
            <a:r>
              <a:rPr lang="en-US" sz="1900" b="1" dirty="0" err="1">
                <a:solidFill>
                  <a:schemeClr val="tx2"/>
                </a:solidFill>
              </a:rPr>
              <a:t>cảm</a:t>
            </a:r>
            <a:r>
              <a:rPr lang="en-US" sz="1900" b="1" dirty="0">
                <a:solidFill>
                  <a:schemeClr val="tx2"/>
                </a:solidFill>
              </a:rPr>
              <a:t> </a:t>
            </a:r>
            <a:r>
              <a:rPr lang="en-US" sz="1900" b="1" dirty="0" err="1">
                <a:solidFill>
                  <a:schemeClr val="tx2"/>
                </a:solidFill>
              </a:rPr>
              <a:t>thấy</a:t>
            </a:r>
            <a:r>
              <a:rPr lang="en-US" sz="1900" b="1" dirty="0">
                <a:solidFill>
                  <a:schemeClr val="tx2"/>
                </a:solidFill>
              </a:rPr>
              <a:t> </a:t>
            </a:r>
            <a:r>
              <a:rPr lang="en-US" sz="1900" b="1" dirty="0" err="1">
                <a:solidFill>
                  <a:schemeClr val="tx2"/>
                </a:solidFill>
              </a:rPr>
              <a:t>thế</a:t>
            </a:r>
            <a:r>
              <a:rPr lang="en-US" sz="1900" b="1" dirty="0">
                <a:solidFill>
                  <a:schemeClr val="tx2"/>
                </a:solidFill>
              </a:rPr>
              <a:t> </a:t>
            </a:r>
            <a:r>
              <a:rPr lang="en-US" sz="1900" b="1" dirty="0" err="1">
                <a:solidFill>
                  <a:schemeClr val="tx2"/>
                </a:solidFill>
              </a:rPr>
              <a:t>nào</a:t>
            </a:r>
            <a:r>
              <a:rPr lang="en-US" sz="1900" b="1" dirty="0">
                <a:solidFill>
                  <a:schemeClr val="tx2"/>
                </a:solidFill>
              </a:rPr>
              <a:t> </a:t>
            </a:r>
            <a:r>
              <a:rPr lang="en-US" sz="1900" b="1" dirty="0" err="1">
                <a:solidFill>
                  <a:schemeClr val="tx2"/>
                </a:solidFill>
              </a:rPr>
              <a:t>về</a:t>
            </a:r>
            <a:r>
              <a:rPr lang="en-US" sz="1900" b="1" dirty="0">
                <a:solidFill>
                  <a:schemeClr val="tx2"/>
                </a:solidFill>
              </a:rPr>
              <a:t> </a:t>
            </a:r>
            <a:r>
              <a:rPr lang="en-US" sz="1900" b="1" dirty="0" err="1">
                <a:solidFill>
                  <a:schemeClr val="tx2"/>
                </a:solidFill>
              </a:rPr>
              <a:t>tiến</a:t>
            </a:r>
            <a:r>
              <a:rPr lang="en-US" sz="1900" b="1" dirty="0">
                <a:solidFill>
                  <a:schemeClr val="tx2"/>
                </a:solidFill>
              </a:rPr>
              <a:t> </a:t>
            </a:r>
            <a:r>
              <a:rPr lang="en-US" sz="1900" b="1" dirty="0" err="1">
                <a:solidFill>
                  <a:schemeClr val="tx2"/>
                </a:solidFill>
              </a:rPr>
              <a:t>độ</a:t>
            </a:r>
            <a:r>
              <a:rPr lang="en-US" sz="1900" b="1" dirty="0">
                <a:solidFill>
                  <a:schemeClr val="tx2"/>
                </a:solidFill>
              </a:rPr>
              <a:t> </a:t>
            </a:r>
            <a:r>
              <a:rPr lang="en-US" sz="1900" b="1" dirty="0" err="1">
                <a:solidFill>
                  <a:schemeClr val="tx2"/>
                </a:solidFill>
              </a:rPr>
              <a:t>của</a:t>
            </a:r>
            <a:r>
              <a:rPr lang="en-US" sz="1900" b="1" dirty="0">
                <a:solidFill>
                  <a:schemeClr val="tx2"/>
                </a:solidFill>
              </a:rPr>
              <a:t> </a:t>
            </a:r>
            <a:r>
              <a:rPr lang="en-US" sz="1900" b="1" dirty="0" err="1">
                <a:solidFill>
                  <a:schemeClr val="tx2"/>
                </a:solidFill>
              </a:rPr>
              <a:t>chúng</a:t>
            </a:r>
            <a:r>
              <a:rPr lang="en-US" sz="1900" b="1" dirty="0">
                <a:solidFill>
                  <a:schemeClr val="tx2"/>
                </a:solidFill>
              </a:rPr>
              <a:t> ta </a:t>
            </a:r>
            <a:r>
              <a:rPr lang="en-US" sz="1900" b="1" dirty="0" err="1">
                <a:solidFill>
                  <a:schemeClr val="tx2"/>
                </a:solidFill>
              </a:rPr>
              <a:t>đến</a:t>
            </a:r>
            <a:r>
              <a:rPr lang="en-US" sz="1900" b="1" dirty="0">
                <a:solidFill>
                  <a:schemeClr val="tx2"/>
                </a:solidFill>
              </a:rPr>
              <a:t> </a:t>
            </a:r>
            <a:r>
              <a:rPr lang="en-US" sz="1900" b="1" dirty="0" err="1">
                <a:solidFill>
                  <a:schemeClr val="tx2"/>
                </a:solidFill>
              </a:rPr>
              <a:t>ngày</a:t>
            </a:r>
            <a:r>
              <a:rPr lang="en-US" sz="1900" b="1" dirty="0">
                <a:solidFill>
                  <a:schemeClr val="tx2"/>
                </a:solidFill>
              </a:rPr>
              <a:t> </a:t>
            </a:r>
            <a:r>
              <a:rPr lang="en-US" sz="1900" b="1" dirty="0" err="1">
                <a:solidFill>
                  <a:schemeClr val="tx2"/>
                </a:solidFill>
              </a:rPr>
              <a:t>hôm</a:t>
            </a:r>
            <a:r>
              <a:rPr lang="en-US" sz="1900" b="1" dirty="0">
                <a:solidFill>
                  <a:schemeClr val="tx2"/>
                </a:solidFill>
              </a:rPr>
              <a:t> nay? </a:t>
            </a:r>
          </a:p>
          <a:p>
            <a:pPr lvl="0"/>
            <a:endParaRPr lang="en-US" sz="1900" b="1" dirty="0">
              <a:solidFill>
                <a:schemeClr val="tx2"/>
              </a:solidFill>
            </a:endParaRPr>
          </a:p>
          <a:p>
            <a:pPr marL="285750" lvl="0" indent="-285750">
              <a:buFont typeface="Wingdings" pitchFamily="2" charset="2"/>
              <a:buChar char="Ø"/>
            </a:pPr>
            <a:r>
              <a:rPr lang="en-US" sz="1900" b="1" dirty="0">
                <a:solidFill>
                  <a:schemeClr val="tx2"/>
                </a:solidFill>
              </a:rPr>
              <a:t> </a:t>
            </a:r>
            <a:r>
              <a:rPr lang="en-US" sz="1900" b="1" dirty="0" err="1">
                <a:solidFill>
                  <a:schemeClr val="tx2"/>
                </a:solidFill>
              </a:rPr>
              <a:t>Thiết</a:t>
            </a:r>
            <a:r>
              <a:rPr lang="en-US" sz="1900" b="1" dirty="0">
                <a:solidFill>
                  <a:schemeClr val="tx2"/>
                </a:solidFill>
              </a:rPr>
              <a:t> </a:t>
            </a:r>
            <a:r>
              <a:rPr lang="en-US" sz="1900" b="1" dirty="0" err="1">
                <a:solidFill>
                  <a:schemeClr val="tx2"/>
                </a:solidFill>
              </a:rPr>
              <a:t>lập</a:t>
            </a:r>
            <a:r>
              <a:rPr lang="en-US" sz="1900" b="1" dirty="0">
                <a:solidFill>
                  <a:schemeClr val="tx2"/>
                </a:solidFill>
              </a:rPr>
              <a:t> </a:t>
            </a:r>
            <a:r>
              <a:rPr lang="en-US" sz="1900" b="1" dirty="0" err="1">
                <a:solidFill>
                  <a:schemeClr val="tx2"/>
                </a:solidFill>
              </a:rPr>
              <a:t>mức</a:t>
            </a:r>
            <a:r>
              <a:rPr lang="en-US" sz="1900" b="1" dirty="0">
                <a:solidFill>
                  <a:schemeClr val="tx2"/>
                </a:solidFill>
              </a:rPr>
              <a:t> </a:t>
            </a:r>
            <a:r>
              <a:rPr lang="en-US" sz="1900" b="1" dirty="0" err="1">
                <a:solidFill>
                  <a:schemeClr val="tx2"/>
                </a:solidFill>
              </a:rPr>
              <a:t>ưu</a:t>
            </a:r>
            <a:r>
              <a:rPr lang="en-US" sz="1900" b="1" dirty="0">
                <a:solidFill>
                  <a:schemeClr val="tx2"/>
                </a:solidFill>
              </a:rPr>
              <a:t> </a:t>
            </a:r>
            <a:r>
              <a:rPr lang="en-US" sz="1900" b="1" dirty="0" err="1">
                <a:solidFill>
                  <a:schemeClr val="tx2"/>
                </a:solidFill>
              </a:rPr>
              <a:t>tiên</a:t>
            </a:r>
            <a:r>
              <a:rPr lang="en-US" sz="1900" b="1" dirty="0">
                <a:solidFill>
                  <a:schemeClr val="tx2"/>
                </a:solidFill>
              </a:rPr>
              <a:t> </a:t>
            </a:r>
            <a:r>
              <a:rPr lang="en-US" sz="1900" b="1" dirty="0" err="1">
                <a:solidFill>
                  <a:schemeClr val="tx2"/>
                </a:solidFill>
              </a:rPr>
              <a:t>và</a:t>
            </a:r>
            <a:r>
              <a:rPr lang="en-US" sz="1900" b="1" dirty="0">
                <a:solidFill>
                  <a:schemeClr val="tx2"/>
                </a:solidFill>
              </a:rPr>
              <a:t> </a:t>
            </a:r>
            <a:r>
              <a:rPr lang="en-US" sz="1900" b="1" dirty="0" err="1">
                <a:solidFill>
                  <a:schemeClr val="tx2"/>
                </a:solidFill>
              </a:rPr>
              <a:t>cho</a:t>
            </a:r>
            <a:r>
              <a:rPr lang="en-US" sz="1900" b="1" dirty="0">
                <a:solidFill>
                  <a:schemeClr val="tx2"/>
                </a:solidFill>
              </a:rPr>
              <a:t> </a:t>
            </a:r>
            <a:r>
              <a:rPr lang="en-US" sz="1900" b="1" dirty="0" err="1">
                <a:solidFill>
                  <a:schemeClr val="tx2"/>
                </a:solidFill>
              </a:rPr>
              <a:t>phép</a:t>
            </a:r>
            <a:r>
              <a:rPr lang="en-US" sz="1900" b="1" dirty="0">
                <a:solidFill>
                  <a:schemeClr val="tx2"/>
                </a:solidFill>
              </a:rPr>
              <a:t> </a:t>
            </a:r>
            <a:r>
              <a:rPr lang="en-US" sz="1900" b="1" dirty="0" err="1">
                <a:solidFill>
                  <a:schemeClr val="tx2"/>
                </a:solidFill>
              </a:rPr>
              <a:t>chuẩn</a:t>
            </a:r>
            <a:r>
              <a:rPr lang="en-US" sz="1900" b="1" dirty="0">
                <a:solidFill>
                  <a:schemeClr val="tx2"/>
                </a:solidFill>
              </a:rPr>
              <a:t> </a:t>
            </a:r>
            <a:r>
              <a:rPr lang="en-US" sz="1900" b="1" dirty="0" err="1">
                <a:solidFill>
                  <a:schemeClr val="tx2"/>
                </a:solidFill>
              </a:rPr>
              <a:t>bị</a:t>
            </a:r>
            <a:r>
              <a:rPr lang="en-US" sz="1900" b="1" dirty="0">
                <a:solidFill>
                  <a:schemeClr val="tx2"/>
                </a:solidFill>
              </a:rPr>
              <a:t> </a:t>
            </a:r>
            <a:r>
              <a:rPr lang="en-US" sz="1900" b="1" dirty="0" err="1">
                <a:solidFill>
                  <a:schemeClr val="tx2"/>
                </a:solidFill>
              </a:rPr>
              <a:t>kỹ</a:t>
            </a:r>
            <a:r>
              <a:rPr lang="en-US" sz="1900" b="1" dirty="0">
                <a:solidFill>
                  <a:schemeClr val="tx2"/>
                </a:solidFill>
              </a:rPr>
              <a:t> </a:t>
            </a:r>
            <a:r>
              <a:rPr lang="en-US" sz="1900" b="1" dirty="0" err="1">
                <a:solidFill>
                  <a:schemeClr val="tx2"/>
                </a:solidFill>
              </a:rPr>
              <a:t>lưởng</a:t>
            </a:r>
            <a:r>
              <a:rPr lang="en-US" sz="1900" b="1" dirty="0">
                <a:solidFill>
                  <a:schemeClr val="tx2"/>
                </a:solidFill>
              </a:rPr>
              <a:t>: "</a:t>
            </a:r>
            <a:r>
              <a:rPr lang="en-US" sz="1900" b="1" dirty="0" err="1">
                <a:solidFill>
                  <a:schemeClr val="tx2"/>
                </a:solidFill>
              </a:rPr>
              <a:t>Anh</a:t>
            </a:r>
            <a:r>
              <a:rPr lang="en-US" sz="1900" b="1" dirty="0">
                <a:solidFill>
                  <a:schemeClr val="tx2"/>
                </a:solidFill>
              </a:rPr>
              <a:t> </a:t>
            </a:r>
            <a:r>
              <a:rPr lang="en-US" sz="1900" b="1" dirty="0" err="1">
                <a:solidFill>
                  <a:schemeClr val="tx2"/>
                </a:solidFill>
              </a:rPr>
              <a:t>nghĩ</a:t>
            </a:r>
            <a:r>
              <a:rPr lang="en-US" sz="1900" b="1" dirty="0">
                <a:solidFill>
                  <a:schemeClr val="tx2"/>
                </a:solidFill>
              </a:rPr>
              <a:t> </a:t>
            </a:r>
            <a:r>
              <a:rPr lang="en-US" sz="1900" b="1" dirty="0" err="1">
                <a:solidFill>
                  <a:schemeClr val="tx2"/>
                </a:solidFill>
              </a:rPr>
              <a:t>những</a:t>
            </a:r>
            <a:r>
              <a:rPr lang="en-US" sz="1900" b="1" dirty="0">
                <a:solidFill>
                  <a:schemeClr val="tx2"/>
                </a:solidFill>
              </a:rPr>
              <a:t> </a:t>
            </a:r>
            <a:r>
              <a:rPr lang="en-US" sz="1900" b="1" dirty="0" err="1">
                <a:solidFill>
                  <a:schemeClr val="tx2"/>
                </a:solidFill>
              </a:rPr>
              <a:t>vấn</a:t>
            </a:r>
            <a:r>
              <a:rPr lang="en-US" sz="1900" b="1" dirty="0">
                <a:solidFill>
                  <a:schemeClr val="tx2"/>
                </a:solidFill>
              </a:rPr>
              <a:t> </a:t>
            </a:r>
            <a:r>
              <a:rPr lang="en-US" sz="1900" b="1" dirty="0" err="1">
                <a:solidFill>
                  <a:schemeClr val="tx2"/>
                </a:solidFill>
              </a:rPr>
              <a:t>để</a:t>
            </a:r>
            <a:r>
              <a:rPr lang="en-US" sz="1900" b="1" dirty="0">
                <a:solidFill>
                  <a:schemeClr val="tx2"/>
                </a:solidFill>
              </a:rPr>
              <a:t> </a:t>
            </a:r>
            <a:r>
              <a:rPr lang="en-US" sz="1900" b="1" dirty="0" err="1">
                <a:solidFill>
                  <a:schemeClr val="tx2"/>
                </a:solidFill>
              </a:rPr>
              <a:t>chỉnh</a:t>
            </a:r>
            <a:r>
              <a:rPr lang="en-US" sz="1900" b="1" dirty="0">
                <a:solidFill>
                  <a:schemeClr val="tx2"/>
                </a:solidFill>
              </a:rPr>
              <a:t> </a:t>
            </a:r>
            <a:r>
              <a:rPr lang="en-US" sz="1900" b="1" dirty="0" err="1">
                <a:solidFill>
                  <a:schemeClr val="tx2"/>
                </a:solidFill>
              </a:rPr>
              <a:t>với</a:t>
            </a:r>
            <a:r>
              <a:rPr lang="en-US" sz="1900" b="1" dirty="0">
                <a:solidFill>
                  <a:schemeClr val="tx2"/>
                </a:solidFill>
              </a:rPr>
              <a:t> </a:t>
            </a:r>
            <a:r>
              <a:rPr lang="en-US" sz="1900" b="1" dirty="0" err="1">
                <a:solidFill>
                  <a:schemeClr val="tx2"/>
                </a:solidFill>
              </a:rPr>
              <a:t>dự</a:t>
            </a:r>
            <a:r>
              <a:rPr lang="en-US" sz="1900" b="1" dirty="0">
                <a:solidFill>
                  <a:schemeClr val="tx2"/>
                </a:solidFill>
              </a:rPr>
              <a:t> </a:t>
            </a:r>
            <a:r>
              <a:rPr lang="en-US" sz="1900" b="1" dirty="0" err="1">
                <a:solidFill>
                  <a:schemeClr val="tx2"/>
                </a:solidFill>
              </a:rPr>
              <a:t>án</a:t>
            </a:r>
            <a:r>
              <a:rPr lang="en-US" sz="1900" b="1" dirty="0">
                <a:solidFill>
                  <a:schemeClr val="tx2"/>
                </a:solidFill>
              </a:rPr>
              <a:t> </a:t>
            </a:r>
            <a:r>
              <a:rPr lang="en-US" sz="1900" b="1" dirty="0" err="1">
                <a:solidFill>
                  <a:schemeClr val="tx2"/>
                </a:solidFill>
              </a:rPr>
              <a:t>này</a:t>
            </a:r>
            <a:r>
              <a:rPr lang="en-US" sz="1900" b="1" dirty="0">
                <a:solidFill>
                  <a:schemeClr val="tx2"/>
                </a:solidFill>
              </a:rPr>
              <a:t> </a:t>
            </a:r>
            <a:r>
              <a:rPr lang="en-US" sz="1900" b="1" dirty="0" err="1">
                <a:solidFill>
                  <a:schemeClr val="tx2"/>
                </a:solidFill>
              </a:rPr>
              <a:t>là</a:t>
            </a:r>
            <a:r>
              <a:rPr lang="en-US" sz="1900" b="1" dirty="0">
                <a:solidFill>
                  <a:schemeClr val="tx2"/>
                </a:solidFill>
              </a:rPr>
              <a:t> </a:t>
            </a:r>
            <a:r>
              <a:rPr lang="en-US" sz="1900" b="1" dirty="0" err="1">
                <a:solidFill>
                  <a:schemeClr val="tx2"/>
                </a:solidFill>
              </a:rPr>
              <a:t>gì</a:t>
            </a:r>
            <a:r>
              <a:rPr lang="en-US" sz="1900" b="1" dirty="0">
                <a:solidFill>
                  <a:schemeClr val="tx2"/>
                </a:solidFill>
              </a:rPr>
              <a:t>?" </a:t>
            </a:r>
          </a:p>
          <a:p>
            <a:pPr lvl="0"/>
            <a:endParaRPr lang="en-US" sz="1900" b="1" dirty="0">
              <a:solidFill>
                <a:schemeClr val="tx2"/>
              </a:solidFill>
            </a:endParaRPr>
          </a:p>
          <a:p>
            <a:pPr marL="285750" indent="-285750">
              <a:buFont typeface="Wingdings" pitchFamily="2" charset="2"/>
              <a:buChar char="Ø"/>
            </a:pPr>
            <a:r>
              <a:rPr lang="en-US" sz="1900" b="1" dirty="0" err="1">
                <a:solidFill>
                  <a:schemeClr val="tx2"/>
                </a:solidFill>
              </a:rPr>
              <a:t>Nhấn</a:t>
            </a:r>
            <a:r>
              <a:rPr lang="en-US" sz="1900" b="1" dirty="0">
                <a:solidFill>
                  <a:schemeClr val="tx2"/>
                </a:solidFill>
              </a:rPr>
              <a:t> </a:t>
            </a:r>
            <a:r>
              <a:rPr lang="en-US" sz="1900" b="1" dirty="0" err="1">
                <a:solidFill>
                  <a:schemeClr val="tx2"/>
                </a:solidFill>
              </a:rPr>
              <a:t>mạnh</a:t>
            </a:r>
            <a:r>
              <a:rPr lang="en-US" sz="1900" b="1" dirty="0">
                <a:solidFill>
                  <a:schemeClr val="tx2"/>
                </a:solidFill>
              </a:rPr>
              <a:t> </a:t>
            </a:r>
            <a:r>
              <a:rPr lang="en-US" sz="1900" b="1" dirty="0" err="1">
                <a:solidFill>
                  <a:schemeClr val="tx2"/>
                </a:solidFill>
              </a:rPr>
              <a:t>câu</a:t>
            </a:r>
            <a:r>
              <a:rPr lang="en-US" sz="1900" b="1" dirty="0">
                <a:solidFill>
                  <a:schemeClr val="tx2"/>
                </a:solidFill>
              </a:rPr>
              <a:t> </a:t>
            </a:r>
            <a:r>
              <a:rPr lang="en-US" sz="1900" b="1" dirty="0" err="1">
                <a:solidFill>
                  <a:schemeClr val="tx2"/>
                </a:solidFill>
              </a:rPr>
              <a:t>trả</a:t>
            </a:r>
            <a:r>
              <a:rPr lang="en-US" sz="1900" b="1" dirty="0">
                <a:solidFill>
                  <a:schemeClr val="tx2"/>
                </a:solidFill>
              </a:rPr>
              <a:t> </a:t>
            </a:r>
            <a:r>
              <a:rPr lang="en-US" sz="1900" b="1" dirty="0" err="1">
                <a:solidFill>
                  <a:schemeClr val="tx2"/>
                </a:solidFill>
              </a:rPr>
              <a:t>lời</a:t>
            </a:r>
            <a:r>
              <a:rPr lang="en-US" sz="1900" b="1" dirty="0">
                <a:solidFill>
                  <a:schemeClr val="tx2"/>
                </a:solidFill>
              </a:rPr>
              <a:t>: "</a:t>
            </a:r>
            <a:r>
              <a:rPr lang="en-US" sz="1900" b="1" dirty="0" err="1">
                <a:solidFill>
                  <a:schemeClr val="tx2"/>
                </a:solidFill>
              </a:rPr>
              <a:t>Có</a:t>
            </a:r>
            <a:r>
              <a:rPr lang="en-US" sz="1900" b="1" dirty="0">
                <a:solidFill>
                  <a:schemeClr val="tx2"/>
                </a:solidFill>
              </a:rPr>
              <a:t> </a:t>
            </a:r>
            <a:r>
              <a:rPr lang="en-US" sz="1900" b="1" dirty="0" err="1">
                <a:solidFill>
                  <a:schemeClr val="tx2"/>
                </a:solidFill>
              </a:rPr>
              <a:t>phải</a:t>
            </a:r>
            <a:r>
              <a:rPr lang="en-US" sz="1900" b="1" dirty="0">
                <a:solidFill>
                  <a:schemeClr val="tx2"/>
                </a:solidFill>
              </a:rPr>
              <a:t> </a:t>
            </a:r>
            <a:r>
              <a:rPr lang="en-US" sz="1900" b="1" dirty="0" err="1">
                <a:solidFill>
                  <a:schemeClr val="tx2"/>
                </a:solidFill>
              </a:rPr>
              <a:t>dự</a:t>
            </a:r>
            <a:r>
              <a:rPr lang="en-US" sz="1900" b="1" dirty="0">
                <a:solidFill>
                  <a:schemeClr val="tx2"/>
                </a:solidFill>
              </a:rPr>
              <a:t> </a:t>
            </a:r>
            <a:r>
              <a:rPr lang="en-US" sz="1900" b="1" dirty="0" err="1">
                <a:solidFill>
                  <a:schemeClr val="tx2"/>
                </a:solidFill>
              </a:rPr>
              <a:t>án</a:t>
            </a:r>
            <a:r>
              <a:rPr lang="en-US" sz="1900" b="1" dirty="0">
                <a:solidFill>
                  <a:schemeClr val="tx2"/>
                </a:solidFill>
              </a:rPr>
              <a:t> </a:t>
            </a:r>
            <a:r>
              <a:rPr lang="en-US" sz="1900" b="1" dirty="0" err="1">
                <a:solidFill>
                  <a:schemeClr val="tx2"/>
                </a:solidFill>
              </a:rPr>
              <a:t>đang</a:t>
            </a:r>
            <a:r>
              <a:rPr lang="en-US" sz="1900" b="1" dirty="0">
                <a:solidFill>
                  <a:schemeClr val="tx2"/>
                </a:solidFill>
              </a:rPr>
              <a:t> </a:t>
            </a:r>
            <a:r>
              <a:rPr lang="en-US" sz="1900" b="1" dirty="0" err="1">
                <a:solidFill>
                  <a:schemeClr val="tx2"/>
                </a:solidFill>
              </a:rPr>
              <a:t>theo</a:t>
            </a:r>
            <a:r>
              <a:rPr lang="en-US" sz="1900" b="1" dirty="0">
                <a:solidFill>
                  <a:schemeClr val="tx2"/>
                </a:solidFill>
              </a:rPr>
              <a:t> </a:t>
            </a:r>
            <a:r>
              <a:rPr lang="en-US" sz="1900" b="1" dirty="0" err="1">
                <a:solidFill>
                  <a:schemeClr val="tx2"/>
                </a:solidFill>
              </a:rPr>
              <a:t>đúng</a:t>
            </a:r>
            <a:r>
              <a:rPr lang="en-US" sz="1900" b="1" dirty="0">
                <a:solidFill>
                  <a:schemeClr val="tx2"/>
                </a:solidFill>
              </a:rPr>
              <a:t> </a:t>
            </a:r>
            <a:r>
              <a:rPr lang="en-US" sz="1900" b="1" dirty="0" err="1">
                <a:solidFill>
                  <a:schemeClr val="tx2"/>
                </a:solidFill>
              </a:rPr>
              <a:t>tiến</a:t>
            </a:r>
            <a:r>
              <a:rPr lang="en-US" sz="1900" b="1" dirty="0">
                <a:solidFill>
                  <a:schemeClr val="tx2"/>
                </a:solidFill>
              </a:rPr>
              <a:t> </a:t>
            </a:r>
            <a:r>
              <a:rPr lang="en-US" sz="1900" b="1" dirty="0" err="1">
                <a:solidFill>
                  <a:schemeClr val="tx2"/>
                </a:solidFill>
              </a:rPr>
              <a:t>độ</a:t>
            </a:r>
            <a:r>
              <a:rPr lang="en-US" sz="1900" b="1" dirty="0">
                <a:solidFill>
                  <a:schemeClr val="tx2"/>
                </a:solidFill>
              </a:rPr>
              <a:t> </a:t>
            </a:r>
            <a:r>
              <a:rPr lang="en-US" sz="1900" b="1" dirty="0" err="1">
                <a:solidFill>
                  <a:schemeClr val="tx2"/>
                </a:solidFill>
              </a:rPr>
              <a:t>không</a:t>
            </a:r>
            <a:r>
              <a:rPr lang="en-US" sz="1900" b="1" dirty="0">
                <a:solidFill>
                  <a:schemeClr val="tx2"/>
                </a:solidFill>
              </a:rPr>
              <a:t>?" </a:t>
            </a:r>
          </a:p>
          <a:p>
            <a:endParaRPr lang="en-US" sz="1900" b="1" dirty="0">
              <a:solidFill>
                <a:schemeClr val="tx2"/>
              </a:solidFill>
            </a:endParaRPr>
          </a:p>
          <a:p>
            <a:pPr marL="285750" lvl="0" indent="-285750">
              <a:buFont typeface="Wingdings" pitchFamily="2" charset="2"/>
              <a:buChar char="Ø"/>
            </a:pPr>
            <a:r>
              <a:rPr lang="en-US" sz="1900" b="1" dirty="0">
                <a:solidFill>
                  <a:schemeClr val="tx2"/>
                </a:solidFill>
              </a:rPr>
              <a:t> </a:t>
            </a:r>
            <a:r>
              <a:rPr lang="en-US" sz="1900" b="1" dirty="0" err="1">
                <a:solidFill>
                  <a:schemeClr val="tx2"/>
                </a:solidFill>
              </a:rPr>
              <a:t>Khẳng</a:t>
            </a:r>
            <a:r>
              <a:rPr lang="en-US" sz="1900" b="1" dirty="0">
                <a:solidFill>
                  <a:schemeClr val="tx2"/>
                </a:solidFill>
              </a:rPr>
              <a:t> </a:t>
            </a:r>
            <a:r>
              <a:rPr lang="en-US" sz="1900" b="1" dirty="0" err="1">
                <a:solidFill>
                  <a:schemeClr val="tx2"/>
                </a:solidFill>
              </a:rPr>
              <a:t>định</a:t>
            </a:r>
            <a:r>
              <a:rPr lang="en-US" sz="1900" b="1" dirty="0">
                <a:solidFill>
                  <a:schemeClr val="tx2"/>
                </a:solidFill>
              </a:rPr>
              <a:t> </a:t>
            </a:r>
            <a:r>
              <a:rPr lang="en-US" sz="1900" b="1" dirty="0" err="1">
                <a:solidFill>
                  <a:schemeClr val="tx2"/>
                </a:solidFill>
              </a:rPr>
              <a:t>những</a:t>
            </a:r>
            <a:r>
              <a:rPr lang="en-US" sz="1900" b="1" dirty="0">
                <a:solidFill>
                  <a:schemeClr val="tx2"/>
                </a:solidFill>
              </a:rPr>
              <a:t> </a:t>
            </a:r>
            <a:r>
              <a:rPr lang="en-US" sz="1900" b="1" dirty="0" err="1">
                <a:solidFill>
                  <a:schemeClr val="tx2"/>
                </a:solidFill>
              </a:rPr>
              <a:t>gì</a:t>
            </a:r>
            <a:r>
              <a:rPr lang="en-US" sz="1900" b="1" dirty="0">
                <a:solidFill>
                  <a:schemeClr val="tx2"/>
                </a:solidFill>
              </a:rPr>
              <a:t> </a:t>
            </a:r>
            <a:r>
              <a:rPr lang="en-US" sz="1900" b="1" dirty="0" err="1">
                <a:solidFill>
                  <a:schemeClr val="tx2"/>
                </a:solidFill>
              </a:rPr>
              <a:t>mà</a:t>
            </a:r>
            <a:r>
              <a:rPr lang="en-US" sz="1900" b="1" dirty="0">
                <a:solidFill>
                  <a:schemeClr val="tx2"/>
                </a:solidFill>
              </a:rPr>
              <a:t> </a:t>
            </a:r>
            <a:r>
              <a:rPr lang="en-US" sz="1900" b="1" dirty="0" err="1">
                <a:solidFill>
                  <a:schemeClr val="tx2"/>
                </a:solidFill>
              </a:rPr>
              <a:t>nhân</a:t>
            </a:r>
            <a:r>
              <a:rPr lang="en-US" sz="1900" b="1" dirty="0">
                <a:solidFill>
                  <a:schemeClr val="tx2"/>
                </a:solidFill>
              </a:rPr>
              <a:t> </a:t>
            </a:r>
            <a:r>
              <a:rPr lang="en-US" sz="1900" b="1" dirty="0" err="1">
                <a:solidFill>
                  <a:schemeClr val="tx2"/>
                </a:solidFill>
              </a:rPr>
              <a:t>viên</a:t>
            </a:r>
            <a:r>
              <a:rPr lang="en-US" sz="1900" b="1" dirty="0">
                <a:solidFill>
                  <a:schemeClr val="tx2"/>
                </a:solidFill>
              </a:rPr>
              <a:t> </a:t>
            </a:r>
            <a:r>
              <a:rPr lang="en-US" sz="1900" b="1" dirty="0" err="1">
                <a:solidFill>
                  <a:schemeClr val="tx2"/>
                </a:solidFill>
              </a:rPr>
              <a:t>đã</a:t>
            </a:r>
            <a:r>
              <a:rPr lang="en-US" sz="1900" b="1" dirty="0">
                <a:solidFill>
                  <a:schemeClr val="tx2"/>
                </a:solidFill>
              </a:rPr>
              <a:t> </a:t>
            </a:r>
            <a:r>
              <a:rPr lang="en-US" sz="1900" b="1" dirty="0" err="1">
                <a:solidFill>
                  <a:schemeClr val="tx2"/>
                </a:solidFill>
              </a:rPr>
              <a:t>nói</a:t>
            </a:r>
            <a:r>
              <a:rPr lang="en-US" sz="1900" b="1" dirty="0">
                <a:solidFill>
                  <a:schemeClr val="tx2"/>
                </a:solidFill>
              </a:rPr>
              <a:t>: "</a:t>
            </a:r>
            <a:r>
              <a:rPr lang="en-US" sz="1900" b="1" dirty="0" err="1">
                <a:solidFill>
                  <a:schemeClr val="tx2"/>
                </a:solidFill>
              </a:rPr>
              <a:t>Vậy</a:t>
            </a:r>
            <a:r>
              <a:rPr lang="en-US" sz="1900" b="1" dirty="0">
                <a:solidFill>
                  <a:schemeClr val="tx2"/>
                </a:solidFill>
              </a:rPr>
              <a:t> </a:t>
            </a:r>
            <a:r>
              <a:rPr lang="en-US" sz="1900" b="1" dirty="0" err="1">
                <a:solidFill>
                  <a:schemeClr val="tx2"/>
                </a:solidFill>
              </a:rPr>
              <a:t>có</a:t>
            </a:r>
            <a:r>
              <a:rPr lang="en-US" sz="1900" b="1" dirty="0">
                <a:solidFill>
                  <a:schemeClr val="tx2"/>
                </a:solidFill>
              </a:rPr>
              <a:t> </a:t>
            </a:r>
            <a:r>
              <a:rPr lang="en-US" sz="1900" b="1" dirty="0" err="1">
                <a:solidFill>
                  <a:schemeClr val="tx2"/>
                </a:solidFill>
              </a:rPr>
              <a:t>phải</a:t>
            </a:r>
            <a:r>
              <a:rPr lang="en-US" sz="1900" b="1" dirty="0">
                <a:solidFill>
                  <a:schemeClr val="tx2"/>
                </a:solidFill>
              </a:rPr>
              <a:t> </a:t>
            </a:r>
            <a:r>
              <a:rPr lang="en-US" sz="1900" b="1" dirty="0" err="1">
                <a:solidFill>
                  <a:schemeClr val="tx2"/>
                </a:solidFill>
              </a:rPr>
              <a:t>khó</a:t>
            </a:r>
            <a:r>
              <a:rPr lang="en-US" sz="1900" b="1" dirty="0">
                <a:solidFill>
                  <a:schemeClr val="tx2"/>
                </a:solidFill>
              </a:rPr>
              <a:t> </a:t>
            </a:r>
            <a:r>
              <a:rPr lang="en-US" sz="1900" b="1" dirty="0" err="1">
                <a:solidFill>
                  <a:schemeClr val="tx2"/>
                </a:solidFill>
              </a:rPr>
              <a:t>khăn</a:t>
            </a:r>
            <a:r>
              <a:rPr lang="en-US" sz="1900" b="1" dirty="0">
                <a:solidFill>
                  <a:schemeClr val="tx2"/>
                </a:solidFill>
              </a:rPr>
              <a:t> </a:t>
            </a:r>
            <a:r>
              <a:rPr lang="en-US" sz="1900" b="1" dirty="0" err="1">
                <a:solidFill>
                  <a:schemeClr val="tx2"/>
                </a:solidFill>
              </a:rPr>
              <a:t>lớn</a:t>
            </a:r>
            <a:r>
              <a:rPr lang="en-US" sz="1900" b="1" dirty="0">
                <a:solidFill>
                  <a:schemeClr val="tx2"/>
                </a:solidFill>
              </a:rPr>
              <a:t> </a:t>
            </a:r>
            <a:r>
              <a:rPr lang="en-US" sz="1900" b="1" dirty="0" err="1">
                <a:solidFill>
                  <a:schemeClr val="tx2"/>
                </a:solidFill>
              </a:rPr>
              <a:t>của</a:t>
            </a:r>
            <a:r>
              <a:rPr lang="en-US" sz="1900" b="1" dirty="0">
                <a:solidFill>
                  <a:schemeClr val="tx2"/>
                </a:solidFill>
              </a:rPr>
              <a:t> </a:t>
            </a:r>
            <a:r>
              <a:rPr lang="en-US" sz="1900" b="1" dirty="0" err="1">
                <a:solidFill>
                  <a:schemeClr val="tx2"/>
                </a:solidFill>
              </a:rPr>
              <a:t>anh</a:t>
            </a:r>
            <a:r>
              <a:rPr lang="en-US" sz="1900" b="1" dirty="0">
                <a:solidFill>
                  <a:schemeClr val="tx2"/>
                </a:solidFill>
              </a:rPr>
              <a:t> </a:t>
            </a:r>
            <a:r>
              <a:rPr lang="en-US" sz="1900" b="1" dirty="0" err="1">
                <a:solidFill>
                  <a:schemeClr val="tx2"/>
                </a:solidFill>
              </a:rPr>
              <a:t>là</a:t>
            </a:r>
            <a:r>
              <a:rPr lang="en-US" sz="1900" b="1" dirty="0">
                <a:solidFill>
                  <a:schemeClr val="tx2"/>
                </a:solidFill>
              </a:rPr>
              <a:t> </a:t>
            </a:r>
            <a:r>
              <a:rPr lang="en-US" sz="1900" b="1" dirty="0" err="1">
                <a:solidFill>
                  <a:schemeClr val="tx2"/>
                </a:solidFill>
              </a:rPr>
              <a:t>lên</a:t>
            </a:r>
            <a:r>
              <a:rPr lang="en-US" sz="1900" b="1" dirty="0">
                <a:solidFill>
                  <a:schemeClr val="tx2"/>
                </a:solidFill>
              </a:rPr>
              <a:t> </a:t>
            </a:r>
            <a:r>
              <a:rPr lang="en-US" sz="1900" b="1" dirty="0" err="1">
                <a:solidFill>
                  <a:schemeClr val="tx2"/>
                </a:solidFill>
              </a:rPr>
              <a:t>kế</a:t>
            </a:r>
            <a:r>
              <a:rPr lang="en-US" sz="1900" b="1" dirty="0">
                <a:solidFill>
                  <a:schemeClr val="tx2"/>
                </a:solidFill>
              </a:rPr>
              <a:t> </a:t>
            </a:r>
            <a:r>
              <a:rPr lang="en-US" sz="1900" b="1" dirty="0" err="1">
                <a:solidFill>
                  <a:schemeClr val="tx2"/>
                </a:solidFill>
              </a:rPr>
              <a:t>hoạch</a:t>
            </a:r>
            <a:r>
              <a:rPr lang="en-US" sz="1900" b="1" dirty="0">
                <a:solidFill>
                  <a:schemeClr val="tx2"/>
                </a:solidFill>
              </a:rPr>
              <a:t> </a:t>
            </a:r>
            <a:r>
              <a:rPr lang="en-US" sz="1900" b="1" dirty="0" err="1">
                <a:solidFill>
                  <a:schemeClr val="tx2"/>
                </a:solidFill>
              </a:rPr>
              <a:t>làm</a:t>
            </a:r>
            <a:r>
              <a:rPr lang="en-US" sz="1900" b="1" dirty="0">
                <a:solidFill>
                  <a:schemeClr val="tx2"/>
                </a:solidFill>
              </a:rPr>
              <a:t> </a:t>
            </a:r>
            <a:r>
              <a:rPr lang="en-US" sz="1900" b="1" dirty="0" err="1">
                <a:solidFill>
                  <a:schemeClr val="tx2"/>
                </a:solidFill>
              </a:rPr>
              <a:t>việc</a:t>
            </a:r>
            <a:r>
              <a:rPr lang="en-US" sz="1900" b="1" dirty="0">
                <a:solidFill>
                  <a:schemeClr val="tx2"/>
                </a:solidFill>
              </a:rPr>
              <a:t> </a:t>
            </a:r>
            <a:r>
              <a:rPr lang="en-US" sz="1900" b="1" dirty="0" err="1">
                <a:solidFill>
                  <a:schemeClr val="tx2"/>
                </a:solidFill>
              </a:rPr>
              <a:t>không</a:t>
            </a:r>
            <a:r>
              <a:rPr lang="en-US" sz="1900" b="1" dirty="0">
                <a:solidFill>
                  <a:schemeClr val="tx2"/>
                </a:solidFill>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024" y="1895474"/>
            <a:ext cx="4543425" cy="2524125"/>
          </a:xfrm>
          <a:prstGeom prst="rect">
            <a:avLst/>
          </a:prstGeom>
        </p:spPr>
      </p:pic>
    </p:spTree>
    <p:extLst>
      <p:ext uri="{BB962C8B-B14F-4D97-AF65-F5344CB8AC3E}">
        <p14:creationId xmlns:p14="http://schemas.microsoft.com/office/powerpoint/2010/main" val="2689314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114" y="423735"/>
            <a:ext cx="7879672" cy="572939"/>
          </a:xfrm>
        </p:spPr>
        <p:txBody>
          <a:bodyPr>
            <a:normAutofit/>
          </a:bodyPr>
          <a:lstStyle/>
          <a:p>
            <a:r>
              <a:rPr lang="en-US" dirty="0" err="1">
                <a:solidFill>
                  <a:schemeClr val="accent1"/>
                </a:solidFill>
              </a:rPr>
              <a:t>Thiết</a:t>
            </a:r>
            <a:r>
              <a:rPr lang="en-US" dirty="0">
                <a:solidFill>
                  <a:schemeClr val="accent1"/>
                </a:solidFill>
              </a:rPr>
              <a:t> </a:t>
            </a:r>
            <a:r>
              <a:rPr lang="en-US" dirty="0" err="1">
                <a:solidFill>
                  <a:schemeClr val="accent1"/>
                </a:solidFill>
              </a:rPr>
              <a:t>lập</a:t>
            </a:r>
            <a:r>
              <a:rPr lang="en-US" dirty="0">
                <a:solidFill>
                  <a:schemeClr val="accent1"/>
                </a:solidFill>
              </a:rPr>
              <a:t> </a:t>
            </a:r>
            <a:r>
              <a:rPr lang="en-US" dirty="0" err="1">
                <a:solidFill>
                  <a:schemeClr val="accent1"/>
                </a:solidFill>
              </a:rPr>
              <a:t>và</a:t>
            </a:r>
            <a:r>
              <a:rPr lang="en-US" dirty="0">
                <a:solidFill>
                  <a:schemeClr val="accent1"/>
                </a:solidFill>
              </a:rPr>
              <a:t> </a:t>
            </a:r>
            <a:r>
              <a:rPr lang="en-US" dirty="0" err="1">
                <a:solidFill>
                  <a:schemeClr val="accent1"/>
                </a:solidFill>
              </a:rPr>
              <a:t>kiểm</a:t>
            </a:r>
            <a:r>
              <a:rPr lang="en-US" dirty="0">
                <a:solidFill>
                  <a:schemeClr val="accent1"/>
                </a:solidFill>
              </a:rPr>
              <a:t> </a:t>
            </a:r>
            <a:r>
              <a:rPr lang="en-US" dirty="0" err="1">
                <a:solidFill>
                  <a:schemeClr val="accent1"/>
                </a:solidFill>
              </a:rPr>
              <a:t>tra</a:t>
            </a:r>
            <a:r>
              <a:rPr lang="en-US" dirty="0">
                <a:solidFill>
                  <a:schemeClr val="accent1"/>
                </a:solidFill>
              </a:rPr>
              <a:t> </a:t>
            </a:r>
            <a:r>
              <a:rPr lang="en-US" dirty="0" err="1">
                <a:solidFill>
                  <a:schemeClr val="accent1"/>
                </a:solidFill>
              </a:rPr>
              <a:t>giả</a:t>
            </a:r>
            <a:r>
              <a:rPr lang="en-US" dirty="0">
                <a:solidFill>
                  <a:schemeClr val="accent1"/>
                </a:solidFill>
              </a:rPr>
              <a:t> </a:t>
            </a:r>
            <a:r>
              <a:rPr lang="en-US" dirty="0" err="1">
                <a:solidFill>
                  <a:schemeClr val="accent1"/>
                </a:solidFill>
              </a:rPr>
              <a:t>thiết</a:t>
            </a:r>
            <a:r>
              <a:rPr lang="en-US" dirty="0">
                <a:solidFill>
                  <a:schemeClr val="accent1"/>
                </a:solidFill>
              </a:rPr>
              <a:t> </a:t>
            </a:r>
            <a:r>
              <a:rPr lang="en-US" dirty="0" err="1">
                <a:solidFill>
                  <a:schemeClr val="accent1"/>
                </a:solidFill>
              </a:rPr>
              <a:t>của</a:t>
            </a:r>
            <a:r>
              <a:rPr lang="en-US" dirty="0">
                <a:solidFill>
                  <a:schemeClr val="accent1"/>
                </a:solidFill>
              </a:rPr>
              <a:t> </a:t>
            </a:r>
            <a:r>
              <a:rPr lang="en-US" dirty="0" err="1">
                <a:solidFill>
                  <a:schemeClr val="accent1"/>
                </a:solidFill>
              </a:rPr>
              <a:t>bạn</a:t>
            </a:r>
            <a:endParaRPr lang="en-US" dirty="0">
              <a:solidFill>
                <a:schemeClr val="accent1"/>
              </a:solidFill>
            </a:endParaRPr>
          </a:p>
        </p:txBody>
      </p:sp>
      <p:sp>
        <p:nvSpPr>
          <p:cNvPr id="3" name="TextBox 2"/>
          <p:cNvSpPr txBox="1"/>
          <p:nvPr/>
        </p:nvSpPr>
        <p:spPr>
          <a:xfrm>
            <a:off x="647700" y="1600200"/>
            <a:ext cx="7302500" cy="2523768"/>
          </a:xfrm>
          <a:prstGeom prst="rect">
            <a:avLst/>
          </a:prstGeom>
          <a:noFill/>
        </p:spPr>
        <p:txBody>
          <a:bodyPr wrap="square" rtlCol="0">
            <a:spAutoFit/>
          </a:bodyPr>
          <a:lstStyle/>
          <a:p>
            <a:pPr marL="342900" lvl="0" indent="-342900">
              <a:buFont typeface="Wingdings" pitchFamily="2" charset="2"/>
              <a:buChar char="q"/>
            </a:pPr>
            <a:r>
              <a:rPr lang="en-US" sz="2000" b="1" dirty="0" err="1">
                <a:solidFill>
                  <a:schemeClr val="tx2"/>
                </a:solidFill>
              </a:rPr>
              <a:t>Hỏi</a:t>
            </a:r>
            <a:r>
              <a:rPr lang="en-US" sz="2000" b="1" dirty="0">
                <a:solidFill>
                  <a:schemeClr val="tx2"/>
                </a:solidFill>
              </a:rPr>
              <a:t> </a:t>
            </a:r>
            <a:r>
              <a:rPr lang="en-US" sz="2000" b="1" dirty="0" err="1">
                <a:solidFill>
                  <a:schemeClr val="tx2"/>
                </a:solidFill>
              </a:rPr>
              <a:t>người</a:t>
            </a:r>
            <a:r>
              <a:rPr lang="en-US" sz="2000" b="1" dirty="0">
                <a:solidFill>
                  <a:schemeClr val="tx2"/>
                </a:solidFill>
              </a:rPr>
              <a:t> </a:t>
            </a:r>
            <a:r>
              <a:rPr lang="en-US" sz="2000" b="1" dirty="0" err="1">
                <a:solidFill>
                  <a:schemeClr val="tx2"/>
                </a:solidFill>
              </a:rPr>
              <a:t>khác</a:t>
            </a:r>
            <a:r>
              <a:rPr lang="en-US" sz="2000" b="1" dirty="0">
                <a:solidFill>
                  <a:schemeClr val="tx2"/>
                </a:solidFill>
              </a:rPr>
              <a:t> </a:t>
            </a:r>
            <a:r>
              <a:rPr lang="en-US" sz="2000" b="1" dirty="0" err="1">
                <a:solidFill>
                  <a:schemeClr val="tx2"/>
                </a:solidFill>
              </a:rPr>
              <a:t>xem</a:t>
            </a:r>
            <a:r>
              <a:rPr lang="en-US" sz="2000" b="1" dirty="0">
                <a:solidFill>
                  <a:schemeClr val="tx2"/>
                </a:solidFill>
              </a:rPr>
              <a:t> </a:t>
            </a:r>
            <a:r>
              <a:rPr lang="en-US" sz="2000" b="1" dirty="0" err="1">
                <a:solidFill>
                  <a:schemeClr val="tx2"/>
                </a:solidFill>
              </a:rPr>
              <a:t>họ</a:t>
            </a:r>
            <a:r>
              <a:rPr lang="en-US" sz="2000" b="1" dirty="0">
                <a:solidFill>
                  <a:schemeClr val="tx2"/>
                </a:solidFill>
              </a:rPr>
              <a:t> </a:t>
            </a:r>
            <a:r>
              <a:rPr lang="en-US" sz="2000" b="1" dirty="0" err="1">
                <a:solidFill>
                  <a:schemeClr val="tx2"/>
                </a:solidFill>
              </a:rPr>
              <a:t>nghĩ</a:t>
            </a:r>
            <a:r>
              <a:rPr lang="en-US" sz="2000" b="1" dirty="0">
                <a:solidFill>
                  <a:schemeClr val="tx2"/>
                </a:solidFill>
              </a:rPr>
              <a:t> </a:t>
            </a:r>
            <a:r>
              <a:rPr lang="en-US" sz="2000" b="1" dirty="0" err="1">
                <a:solidFill>
                  <a:schemeClr val="tx2"/>
                </a:solidFill>
              </a:rPr>
              <a:t>gì</a:t>
            </a:r>
            <a:endParaRPr lang="en-US" sz="2000" b="1" dirty="0">
              <a:solidFill>
                <a:schemeClr val="tx2"/>
              </a:solidFill>
            </a:endParaRPr>
          </a:p>
          <a:p>
            <a:pPr marL="342900" lvl="0" indent="-342900">
              <a:buFont typeface="Wingdings" pitchFamily="2" charset="2"/>
              <a:buChar char="q"/>
            </a:pPr>
            <a:endParaRPr lang="en-US" sz="2000" b="1" dirty="0">
              <a:solidFill>
                <a:schemeClr val="tx2"/>
              </a:solidFill>
            </a:endParaRPr>
          </a:p>
          <a:p>
            <a:pPr marL="342900" lvl="0" indent="-342900">
              <a:buFont typeface="Wingdings" pitchFamily="2" charset="2"/>
              <a:buChar char="q"/>
            </a:pPr>
            <a:r>
              <a:rPr lang="en-US" sz="2000" b="1" dirty="0" err="1">
                <a:solidFill>
                  <a:schemeClr val="tx2"/>
                </a:solidFill>
              </a:rPr>
              <a:t>Tham</a:t>
            </a:r>
            <a:r>
              <a:rPr lang="en-US" sz="2000" b="1" dirty="0">
                <a:solidFill>
                  <a:schemeClr val="tx2"/>
                </a:solidFill>
              </a:rPr>
              <a:t> </a:t>
            </a:r>
            <a:r>
              <a:rPr lang="en-US" sz="2000" b="1" dirty="0" err="1">
                <a:solidFill>
                  <a:schemeClr val="tx2"/>
                </a:solidFill>
              </a:rPr>
              <a:t>khảo</a:t>
            </a:r>
            <a:r>
              <a:rPr lang="en-US" sz="2000" b="1" dirty="0">
                <a:solidFill>
                  <a:schemeClr val="tx2"/>
                </a:solidFill>
              </a:rPr>
              <a:t> ý </a:t>
            </a:r>
            <a:r>
              <a:rPr lang="en-US" sz="2000" b="1" dirty="0" err="1">
                <a:solidFill>
                  <a:schemeClr val="tx2"/>
                </a:solidFill>
              </a:rPr>
              <a:t>kiến</a:t>
            </a:r>
            <a:r>
              <a:rPr lang="en-US" sz="2000" b="1" dirty="0">
                <a:solidFill>
                  <a:schemeClr val="tx2"/>
                </a:solidFill>
              </a:rPr>
              <a:t> </a:t>
            </a:r>
            <a:r>
              <a:rPr lang="en-US" sz="2000" b="1" dirty="0" err="1">
                <a:solidFill>
                  <a:schemeClr val="tx2"/>
                </a:solidFill>
              </a:rPr>
              <a:t>về</a:t>
            </a:r>
            <a:r>
              <a:rPr lang="en-US" sz="2000" b="1" dirty="0">
                <a:solidFill>
                  <a:schemeClr val="tx2"/>
                </a:solidFill>
              </a:rPr>
              <a:t> </a:t>
            </a:r>
            <a:r>
              <a:rPr lang="en-US" sz="2000" b="1" dirty="0" err="1">
                <a:solidFill>
                  <a:schemeClr val="tx2"/>
                </a:solidFill>
              </a:rPr>
              <a:t>tình</a:t>
            </a:r>
            <a:r>
              <a:rPr lang="en-US" sz="2000" b="1" dirty="0">
                <a:solidFill>
                  <a:schemeClr val="tx2"/>
                </a:solidFill>
              </a:rPr>
              <a:t> </a:t>
            </a:r>
            <a:r>
              <a:rPr lang="en-US" sz="2000" b="1" dirty="0" err="1">
                <a:solidFill>
                  <a:schemeClr val="tx2"/>
                </a:solidFill>
              </a:rPr>
              <a:t>huống</a:t>
            </a:r>
            <a:r>
              <a:rPr lang="en-US" sz="2000" b="1" dirty="0">
                <a:solidFill>
                  <a:schemeClr val="tx2"/>
                </a:solidFill>
              </a:rPr>
              <a:t> </a:t>
            </a:r>
            <a:r>
              <a:rPr lang="en-US" sz="2000" b="1" dirty="0" err="1">
                <a:solidFill>
                  <a:schemeClr val="tx2"/>
                </a:solidFill>
              </a:rPr>
              <a:t>đó</a:t>
            </a:r>
            <a:r>
              <a:rPr lang="en-US" sz="2000" b="1" dirty="0">
                <a:solidFill>
                  <a:schemeClr val="tx2"/>
                </a:solidFill>
              </a:rPr>
              <a:t> </a:t>
            </a:r>
            <a:r>
              <a:rPr lang="en-US" sz="2000" b="1" dirty="0" err="1">
                <a:solidFill>
                  <a:schemeClr val="tx2"/>
                </a:solidFill>
              </a:rPr>
              <a:t>với</a:t>
            </a:r>
            <a:r>
              <a:rPr lang="en-US" sz="2000" b="1" dirty="0">
                <a:solidFill>
                  <a:schemeClr val="tx2"/>
                </a:solidFill>
              </a:rPr>
              <a:t> </a:t>
            </a:r>
            <a:r>
              <a:rPr lang="en-US" sz="2000" b="1" dirty="0" err="1">
                <a:solidFill>
                  <a:schemeClr val="tx2"/>
                </a:solidFill>
              </a:rPr>
              <a:t>các</a:t>
            </a:r>
            <a:r>
              <a:rPr lang="en-US" sz="2000" b="1" dirty="0">
                <a:solidFill>
                  <a:schemeClr val="tx2"/>
                </a:solidFill>
              </a:rPr>
              <a:t> </a:t>
            </a:r>
            <a:r>
              <a:rPr lang="en-US" sz="2000" b="1" dirty="0" err="1">
                <a:solidFill>
                  <a:schemeClr val="tx2"/>
                </a:solidFill>
              </a:rPr>
              <a:t>đồng</a:t>
            </a:r>
            <a:r>
              <a:rPr lang="en-US" sz="2000" b="1" dirty="0">
                <a:solidFill>
                  <a:schemeClr val="tx2"/>
                </a:solidFill>
              </a:rPr>
              <a:t> </a:t>
            </a:r>
            <a:r>
              <a:rPr lang="en-US" sz="2000" b="1" dirty="0" err="1">
                <a:solidFill>
                  <a:schemeClr val="tx2"/>
                </a:solidFill>
              </a:rPr>
              <a:t>nghiệp</a:t>
            </a:r>
            <a:r>
              <a:rPr lang="en-US" sz="2000" b="1" dirty="0">
                <a:solidFill>
                  <a:schemeClr val="tx2"/>
                </a:solidFill>
              </a:rPr>
              <a:t> </a:t>
            </a:r>
            <a:r>
              <a:rPr lang="en-US" sz="2000" b="1" dirty="0" err="1">
                <a:solidFill>
                  <a:schemeClr val="tx2"/>
                </a:solidFill>
              </a:rPr>
              <a:t>được</a:t>
            </a:r>
            <a:r>
              <a:rPr lang="en-US" sz="2000" b="1" dirty="0">
                <a:solidFill>
                  <a:schemeClr val="tx2"/>
                </a:solidFill>
              </a:rPr>
              <a:t> tin </a:t>
            </a:r>
            <a:r>
              <a:rPr lang="en-US" sz="2000" b="1" dirty="0" err="1">
                <a:solidFill>
                  <a:schemeClr val="tx2"/>
                </a:solidFill>
              </a:rPr>
              <a:t>tưởng,và</a:t>
            </a:r>
            <a:r>
              <a:rPr lang="en-US" sz="2000" b="1" dirty="0">
                <a:solidFill>
                  <a:schemeClr val="tx2"/>
                </a:solidFill>
              </a:rPr>
              <a:t> </a:t>
            </a:r>
            <a:r>
              <a:rPr lang="en-US" sz="2000" b="1" dirty="0" err="1">
                <a:solidFill>
                  <a:schemeClr val="tx2"/>
                </a:solidFill>
              </a:rPr>
              <a:t>nên</a:t>
            </a:r>
            <a:r>
              <a:rPr lang="en-US" sz="2000" b="1" dirty="0">
                <a:solidFill>
                  <a:schemeClr val="tx2"/>
                </a:solidFill>
              </a:rPr>
              <a:t> </a:t>
            </a:r>
            <a:r>
              <a:rPr lang="en-US" sz="2000" b="1" dirty="0" err="1">
                <a:solidFill>
                  <a:schemeClr val="tx2"/>
                </a:solidFill>
              </a:rPr>
              <a:t>thực</a:t>
            </a:r>
            <a:r>
              <a:rPr lang="en-US" sz="2000" b="1" dirty="0">
                <a:solidFill>
                  <a:schemeClr val="tx2"/>
                </a:solidFill>
              </a:rPr>
              <a:t> </a:t>
            </a:r>
            <a:r>
              <a:rPr lang="en-US" sz="2000" b="1" dirty="0" err="1">
                <a:solidFill>
                  <a:schemeClr val="tx2"/>
                </a:solidFill>
              </a:rPr>
              <a:t>hiện</a:t>
            </a:r>
            <a:r>
              <a:rPr lang="en-US" sz="2000" b="1" dirty="0">
                <a:solidFill>
                  <a:schemeClr val="tx2"/>
                </a:solidFill>
              </a:rPr>
              <a:t> </a:t>
            </a:r>
            <a:r>
              <a:rPr lang="en-US" sz="2000" b="1" dirty="0" err="1">
                <a:solidFill>
                  <a:schemeClr val="tx2"/>
                </a:solidFill>
              </a:rPr>
              <a:t>kín</a:t>
            </a:r>
            <a:r>
              <a:rPr lang="en-US" sz="2000" b="1" dirty="0">
                <a:solidFill>
                  <a:schemeClr val="tx2"/>
                </a:solidFill>
              </a:rPr>
              <a:t> </a:t>
            </a:r>
            <a:r>
              <a:rPr lang="en-US" sz="2000" b="1" dirty="0" err="1">
                <a:solidFill>
                  <a:schemeClr val="tx2"/>
                </a:solidFill>
              </a:rPr>
              <a:t>đáo</a:t>
            </a:r>
            <a:endParaRPr lang="en-US" sz="2000" b="1" dirty="0">
              <a:solidFill>
                <a:schemeClr val="tx2"/>
              </a:solidFill>
            </a:endParaRPr>
          </a:p>
          <a:p>
            <a:pPr marL="342900" lvl="0" indent="-342900">
              <a:buFont typeface="Wingdings" pitchFamily="2" charset="2"/>
              <a:buChar char="q"/>
            </a:pPr>
            <a:endParaRPr lang="en-US" sz="2000" b="1" dirty="0">
              <a:solidFill>
                <a:schemeClr val="tx2"/>
              </a:solidFill>
            </a:endParaRPr>
          </a:p>
          <a:p>
            <a:pPr marL="342900" lvl="0" indent="-342900">
              <a:buFont typeface="Wingdings" pitchFamily="2" charset="2"/>
              <a:buChar char="q"/>
            </a:pPr>
            <a:r>
              <a:rPr lang="en-US" sz="2000" b="1" dirty="0" err="1">
                <a:solidFill>
                  <a:schemeClr val="tx2"/>
                </a:solidFill>
              </a:rPr>
              <a:t>Xác</a:t>
            </a:r>
            <a:r>
              <a:rPr lang="en-US" sz="2000" b="1" dirty="0">
                <a:solidFill>
                  <a:schemeClr val="tx2"/>
                </a:solidFill>
              </a:rPr>
              <a:t> </a:t>
            </a:r>
            <a:r>
              <a:rPr lang="en-US" sz="2000" b="1" dirty="0" err="1">
                <a:solidFill>
                  <a:schemeClr val="tx2"/>
                </a:solidFill>
              </a:rPr>
              <a:t>định</a:t>
            </a:r>
            <a:r>
              <a:rPr lang="en-US" sz="2000" b="1" dirty="0">
                <a:solidFill>
                  <a:schemeClr val="tx2"/>
                </a:solidFill>
              </a:rPr>
              <a:t> </a:t>
            </a:r>
            <a:r>
              <a:rPr lang="en-US" sz="2000" b="1" dirty="0" err="1">
                <a:solidFill>
                  <a:schemeClr val="tx2"/>
                </a:solidFill>
              </a:rPr>
              <a:t>nguyên</a:t>
            </a:r>
            <a:r>
              <a:rPr lang="en-US" sz="2000" b="1" dirty="0">
                <a:solidFill>
                  <a:schemeClr val="tx2"/>
                </a:solidFill>
              </a:rPr>
              <a:t> </a:t>
            </a:r>
            <a:r>
              <a:rPr lang="en-US" sz="2000" b="1" dirty="0" err="1">
                <a:solidFill>
                  <a:schemeClr val="tx2"/>
                </a:solidFill>
              </a:rPr>
              <a:t>nhân</a:t>
            </a:r>
            <a:r>
              <a:rPr lang="en-US" sz="2000" b="1" dirty="0">
                <a:solidFill>
                  <a:schemeClr val="tx2"/>
                </a:solidFill>
              </a:rPr>
              <a:t> </a:t>
            </a:r>
            <a:r>
              <a:rPr lang="en-US" sz="2000" b="1" dirty="0" err="1">
                <a:solidFill>
                  <a:schemeClr val="tx2"/>
                </a:solidFill>
              </a:rPr>
              <a:t>vấn</a:t>
            </a:r>
            <a:r>
              <a:rPr lang="en-US" sz="2000" b="1" dirty="0">
                <a:solidFill>
                  <a:schemeClr val="tx2"/>
                </a:solidFill>
              </a:rPr>
              <a:t> </a:t>
            </a:r>
            <a:r>
              <a:rPr lang="en-US" sz="2000" b="1" dirty="0" err="1">
                <a:solidFill>
                  <a:schemeClr val="tx2"/>
                </a:solidFill>
              </a:rPr>
              <a:t>đề</a:t>
            </a:r>
            <a:r>
              <a:rPr lang="en-US" sz="2000" b="1" dirty="0">
                <a:solidFill>
                  <a:schemeClr val="tx2"/>
                </a:solidFill>
              </a:rPr>
              <a:t> </a:t>
            </a:r>
            <a:r>
              <a:rPr lang="en-US" sz="2000" b="1" dirty="0" err="1">
                <a:solidFill>
                  <a:schemeClr val="tx2"/>
                </a:solidFill>
              </a:rPr>
              <a:t>của</a:t>
            </a:r>
            <a:r>
              <a:rPr lang="en-US" sz="2000" b="1" dirty="0">
                <a:solidFill>
                  <a:schemeClr val="tx2"/>
                </a:solidFill>
              </a:rPr>
              <a:t> </a:t>
            </a:r>
            <a:r>
              <a:rPr lang="en-US" sz="2000" b="1" dirty="0" err="1">
                <a:solidFill>
                  <a:schemeClr val="tx2"/>
                </a:solidFill>
              </a:rPr>
              <a:t>hiệu</a:t>
            </a:r>
            <a:r>
              <a:rPr lang="en-US" sz="2000" b="1" dirty="0">
                <a:solidFill>
                  <a:schemeClr val="tx2"/>
                </a:solidFill>
              </a:rPr>
              <a:t> </a:t>
            </a:r>
            <a:r>
              <a:rPr lang="en-US" sz="2000" b="1" dirty="0" err="1">
                <a:solidFill>
                  <a:schemeClr val="tx2"/>
                </a:solidFill>
              </a:rPr>
              <a:t>suất</a:t>
            </a:r>
            <a:r>
              <a:rPr lang="en-US" sz="2000" b="1" dirty="0">
                <a:solidFill>
                  <a:schemeClr val="tx2"/>
                </a:solidFill>
              </a:rPr>
              <a:t> </a:t>
            </a:r>
            <a:r>
              <a:rPr lang="en-US" sz="2000" b="1" dirty="0" err="1">
                <a:solidFill>
                  <a:schemeClr val="tx2"/>
                </a:solidFill>
              </a:rPr>
              <a:t>làm</a:t>
            </a:r>
            <a:r>
              <a:rPr lang="en-US" sz="2000" b="1" dirty="0">
                <a:solidFill>
                  <a:schemeClr val="tx2"/>
                </a:solidFill>
              </a:rPr>
              <a:t> </a:t>
            </a:r>
            <a:r>
              <a:rPr lang="en-US" sz="2000" b="1" dirty="0" err="1">
                <a:solidFill>
                  <a:schemeClr val="tx2"/>
                </a:solidFill>
              </a:rPr>
              <a:t>việc</a:t>
            </a:r>
            <a:r>
              <a:rPr lang="en-US" sz="2000" b="1" dirty="0">
                <a:solidFill>
                  <a:schemeClr val="tx2"/>
                </a:solidFill>
              </a:rPr>
              <a:t> </a:t>
            </a:r>
            <a:r>
              <a:rPr lang="en-US" sz="2000" b="1" dirty="0" err="1">
                <a:solidFill>
                  <a:schemeClr val="tx2"/>
                </a:solidFill>
              </a:rPr>
              <a:t>kém</a:t>
            </a:r>
            <a:r>
              <a:rPr lang="en-US" sz="2000" b="1" dirty="0">
                <a:solidFill>
                  <a:schemeClr val="tx2"/>
                </a:solidFill>
              </a:rPr>
              <a:t> </a:t>
            </a:r>
            <a:r>
              <a:rPr lang="en-US" sz="2000" b="1" dirty="0" err="1">
                <a:solidFill>
                  <a:schemeClr val="tx2"/>
                </a:solidFill>
              </a:rPr>
              <a:t>và</a:t>
            </a:r>
            <a:r>
              <a:rPr lang="en-US" sz="2000" b="1" dirty="0">
                <a:solidFill>
                  <a:schemeClr val="tx2"/>
                </a:solidFill>
              </a:rPr>
              <a:t> </a:t>
            </a:r>
            <a:r>
              <a:rPr lang="en-US" sz="2000" b="1" dirty="0" err="1">
                <a:solidFill>
                  <a:schemeClr val="tx2"/>
                </a:solidFill>
              </a:rPr>
              <a:t>tìm</a:t>
            </a:r>
            <a:r>
              <a:rPr lang="en-US" sz="2000" b="1" dirty="0">
                <a:solidFill>
                  <a:schemeClr val="tx2"/>
                </a:solidFill>
              </a:rPr>
              <a:t> </a:t>
            </a:r>
            <a:r>
              <a:rPr lang="en-US" sz="2000" b="1" dirty="0" err="1">
                <a:solidFill>
                  <a:schemeClr val="tx2"/>
                </a:solidFill>
              </a:rPr>
              <a:t>mọi</a:t>
            </a:r>
            <a:r>
              <a:rPr lang="en-US" sz="2000" b="1" dirty="0">
                <a:solidFill>
                  <a:schemeClr val="tx2"/>
                </a:solidFill>
              </a:rPr>
              <a:t> </a:t>
            </a:r>
            <a:r>
              <a:rPr lang="en-US" sz="2000" b="1" dirty="0" err="1">
                <a:solidFill>
                  <a:schemeClr val="tx2"/>
                </a:solidFill>
              </a:rPr>
              <a:t>cách</a:t>
            </a:r>
            <a:r>
              <a:rPr lang="en-US" sz="2000" b="1" dirty="0">
                <a:solidFill>
                  <a:schemeClr val="tx2"/>
                </a:solidFill>
              </a:rPr>
              <a:t> </a:t>
            </a:r>
            <a:r>
              <a:rPr lang="en-US" sz="2000" b="1" dirty="0" err="1">
                <a:solidFill>
                  <a:schemeClr val="tx2"/>
                </a:solidFill>
              </a:rPr>
              <a:t>để</a:t>
            </a:r>
            <a:r>
              <a:rPr lang="en-US" sz="2000" b="1" dirty="0">
                <a:solidFill>
                  <a:schemeClr val="tx2"/>
                </a:solidFill>
              </a:rPr>
              <a:t> </a:t>
            </a:r>
            <a:r>
              <a:rPr lang="en-US" sz="2000" b="1" dirty="0" err="1">
                <a:solidFill>
                  <a:schemeClr val="tx2"/>
                </a:solidFill>
              </a:rPr>
              <a:t>khắc</a:t>
            </a:r>
            <a:r>
              <a:rPr lang="en-US" sz="2000" b="1" dirty="0">
                <a:solidFill>
                  <a:schemeClr val="tx2"/>
                </a:solidFill>
              </a:rPr>
              <a:t> </a:t>
            </a:r>
            <a:r>
              <a:rPr lang="en-US" sz="2000" b="1" dirty="0" err="1">
                <a:solidFill>
                  <a:schemeClr val="tx2"/>
                </a:solidFill>
              </a:rPr>
              <a:t>phục</a:t>
            </a:r>
            <a:r>
              <a:rPr lang="en-US" sz="2000" b="1" dirty="0">
                <a:solidFill>
                  <a:schemeClr val="tx2"/>
                </a:solidFill>
              </a:rPr>
              <a:t> </a:t>
            </a:r>
            <a:r>
              <a:rPr lang="en-US" sz="2000" b="1" dirty="0" err="1">
                <a:solidFill>
                  <a:schemeClr val="tx2"/>
                </a:solidFill>
              </a:rPr>
              <a:t>thiếu</a:t>
            </a:r>
            <a:r>
              <a:rPr lang="en-US" sz="2000" b="1" dirty="0">
                <a:solidFill>
                  <a:schemeClr val="tx2"/>
                </a:solidFill>
              </a:rPr>
              <a:t> </a:t>
            </a:r>
            <a:r>
              <a:rPr lang="en-US" sz="2000" b="1" dirty="0" err="1">
                <a:solidFill>
                  <a:schemeClr val="tx2"/>
                </a:solidFill>
              </a:rPr>
              <a:t>xót</a:t>
            </a:r>
            <a:r>
              <a:rPr lang="en-US" sz="2000" b="1" dirty="0">
                <a:solidFill>
                  <a:schemeClr val="tx2"/>
                </a:solidFill>
              </a:rPr>
              <a:t> </a:t>
            </a:r>
            <a:r>
              <a:rPr lang="en-US" sz="2000" b="1" dirty="0" err="1">
                <a:solidFill>
                  <a:schemeClr val="tx2"/>
                </a:solidFill>
              </a:rPr>
              <a:t>trong</a:t>
            </a:r>
            <a:r>
              <a:rPr lang="en-US" sz="2000" b="1" dirty="0">
                <a:solidFill>
                  <a:schemeClr val="tx2"/>
                </a:solidFill>
              </a:rPr>
              <a:t> </a:t>
            </a:r>
            <a:r>
              <a:rPr lang="en-US" sz="2000" b="1" dirty="0" err="1">
                <a:solidFill>
                  <a:schemeClr val="tx2"/>
                </a:solidFill>
              </a:rPr>
              <a:t>hiệu</a:t>
            </a:r>
            <a:r>
              <a:rPr lang="en-US" sz="2000" b="1" dirty="0">
                <a:solidFill>
                  <a:schemeClr val="tx2"/>
                </a:solidFill>
              </a:rPr>
              <a:t> </a:t>
            </a:r>
            <a:r>
              <a:rPr lang="en-US" sz="2000" b="1" dirty="0" err="1">
                <a:solidFill>
                  <a:schemeClr val="tx2"/>
                </a:solidFill>
              </a:rPr>
              <a:t>suất</a:t>
            </a:r>
            <a:r>
              <a:rPr lang="en-US" sz="2000" b="1" dirty="0">
                <a:solidFill>
                  <a:schemeClr val="tx2"/>
                </a:solidFill>
              </a:rPr>
              <a:t> </a:t>
            </a:r>
            <a:r>
              <a:rPr lang="en-US" sz="2000" b="1" dirty="0" err="1">
                <a:solidFill>
                  <a:schemeClr val="tx2"/>
                </a:solidFill>
              </a:rPr>
              <a:t>làm</a:t>
            </a:r>
            <a:r>
              <a:rPr lang="en-US" sz="2000" b="1" dirty="0">
                <a:solidFill>
                  <a:schemeClr val="tx2"/>
                </a:solidFill>
              </a:rPr>
              <a:t> </a:t>
            </a:r>
            <a:r>
              <a:rPr lang="en-US" sz="2000" b="1" dirty="0" err="1">
                <a:solidFill>
                  <a:schemeClr val="tx2"/>
                </a:solidFill>
              </a:rPr>
              <a:t>việc</a:t>
            </a:r>
            <a:endParaRPr lang="en-US" sz="2000" b="1" dirty="0">
              <a:solidFill>
                <a:schemeClr val="tx2"/>
              </a:solidFill>
            </a:endParaRPr>
          </a:p>
          <a:p>
            <a:endParaRPr lang="en-US" dirty="0"/>
          </a:p>
        </p:txBody>
      </p:sp>
    </p:spTree>
    <p:extLst>
      <p:ext uri="{BB962C8B-B14F-4D97-AF65-F5344CB8AC3E}">
        <p14:creationId xmlns:p14="http://schemas.microsoft.com/office/powerpoint/2010/main" val="48448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77" y="234113"/>
            <a:ext cx="8635598" cy="553289"/>
          </a:xfrm>
        </p:spPr>
        <p:txBody>
          <a:bodyPr>
            <a:normAutofit fontScale="90000"/>
          </a:bodyPr>
          <a:lstStyle/>
          <a:p>
            <a:r>
              <a:rPr lang="en-US" sz="2800" dirty="0" err="1">
                <a:solidFill>
                  <a:schemeClr val="accent1"/>
                </a:solidFill>
              </a:rPr>
              <a:t>IV.Khắc</a:t>
            </a:r>
            <a:r>
              <a:rPr lang="en-US" sz="2800" dirty="0">
                <a:solidFill>
                  <a:schemeClr val="accent1"/>
                </a:solidFill>
              </a:rPr>
              <a:t> </a:t>
            </a:r>
            <a:r>
              <a:rPr lang="en-US" sz="2800" dirty="0" err="1">
                <a:solidFill>
                  <a:schemeClr val="accent1"/>
                </a:solidFill>
              </a:rPr>
              <a:t>phục</a:t>
            </a:r>
            <a:r>
              <a:rPr lang="en-US" sz="2800" dirty="0">
                <a:solidFill>
                  <a:schemeClr val="accent1"/>
                </a:solidFill>
              </a:rPr>
              <a:t> </a:t>
            </a:r>
            <a:r>
              <a:rPr lang="en-US" sz="2800" dirty="0" err="1">
                <a:solidFill>
                  <a:schemeClr val="accent1"/>
                </a:solidFill>
              </a:rPr>
              <a:t>thiếu</a:t>
            </a:r>
            <a:r>
              <a:rPr lang="en-US" sz="2800" dirty="0">
                <a:solidFill>
                  <a:schemeClr val="accent1"/>
                </a:solidFill>
              </a:rPr>
              <a:t> </a:t>
            </a:r>
            <a:r>
              <a:rPr lang="en-US" sz="2800" dirty="0" err="1">
                <a:solidFill>
                  <a:schemeClr val="accent1"/>
                </a:solidFill>
              </a:rPr>
              <a:t>sót</a:t>
            </a:r>
            <a:r>
              <a:rPr lang="en-US" sz="2800" dirty="0">
                <a:solidFill>
                  <a:schemeClr val="accent1"/>
                </a:solidFill>
              </a:rPr>
              <a:t> </a:t>
            </a:r>
            <a:r>
              <a:rPr lang="en-US" sz="2800" dirty="0" err="1">
                <a:solidFill>
                  <a:schemeClr val="accent1"/>
                </a:solidFill>
              </a:rPr>
              <a:t>và</a:t>
            </a:r>
            <a:r>
              <a:rPr lang="en-US" sz="2800" dirty="0">
                <a:solidFill>
                  <a:schemeClr val="accent1"/>
                </a:solidFill>
              </a:rPr>
              <a:t> </a:t>
            </a:r>
            <a:r>
              <a:rPr lang="en-US" sz="2800" dirty="0" err="1">
                <a:solidFill>
                  <a:schemeClr val="accent1"/>
                </a:solidFill>
              </a:rPr>
              <a:t>cải</a:t>
            </a:r>
            <a:r>
              <a:rPr lang="en-US" sz="2800" dirty="0">
                <a:solidFill>
                  <a:schemeClr val="accent1"/>
                </a:solidFill>
              </a:rPr>
              <a:t> </a:t>
            </a:r>
            <a:r>
              <a:rPr lang="en-US" sz="2800" dirty="0" err="1">
                <a:solidFill>
                  <a:schemeClr val="accent1"/>
                </a:solidFill>
              </a:rPr>
              <a:t>thiện</a:t>
            </a:r>
            <a:r>
              <a:rPr lang="en-US" sz="2800" dirty="0">
                <a:solidFill>
                  <a:schemeClr val="accent1"/>
                </a:solidFill>
              </a:rPr>
              <a:t> </a:t>
            </a:r>
            <a:r>
              <a:rPr lang="en-US" sz="2800" dirty="0" err="1">
                <a:solidFill>
                  <a:schemeClr val="accent1"/>
                </a:solidFill>
              </a:rPr>
              <a:t>hiệu</a:t>
            </a:r>
            <a:r>
              <a:rPr lang="en-US" sz="2800" dirty="0">
                <a:solidFill>
                  <a:schemeClr val="accent1"/>
                </a:solidFill>
              </a:rPr>
              <a:t> </a:t>
            </a:r>
            <a:r>
              <a:rPr lang="en-US" sz="2800" dirty="0" err="1">
                <a:solidFill>
                  <a:schemeClr val="accent1"/>
                </a:solidFill>
              </a:rPr>
              <a:t>suất</a:t>
            </a:r>
            <a:r>
              <a:rPr lang="en-US" sz="2800" dirty="0">
                <a:solidFill>
                  <a:schemeClr val="accent1"/>
                </a:solidFill>
              </a:rPr>
              <a:t> </a:t>
            </a:r>
            <a:r>
              <a:rPr lang="en-US" sz="2800" dirty="0" err="1">
                <a:solidFill>
                  <a:schemeClr val="accent1"/>
                </a:solidFill>
              </a:rPr>
              <a:t>làm</a:t>
            </a:r>
            <a:r>
              <a:rPr lang="en-US" sz="2800" dirty="0">
                <a:solidFill>
                  <a:schemeClr val="accent1"/>
                </a:solidFill>
              </a:rPr>
              <a:t> </a:t>
            </a:r>
            <a:r>
              <a:rPr lang="en-US" sz="2800" dirty="0" err="1">
                <a:solidFill>
                  <a:schemeClr val="accent1"/>
                </a:solidFill>
              </a:rPr>
              <a:t>việc</a:t>
            </a:r>
            <a:endParaRPr lang="en-US" sz="2800" dirty="0">
              <a:solidFill>
                <a:schemeClr val="accent1"/>
              </a:solidFill>
            </a:endParaRPr>
          </a:p>
        </p:txBody>
      </p:sp>
      <p:sp>
        <p:nvSpPr>
          <p:cNvPr id="5" name="Right Arrow 4"/>
          <p:cNvSpPr/>
          <p:nvPr/>
        </p:nvSpPr>
        <p:spPr>
          <a:xfrm>
            <a:off x="698500" y="901701"/>
            <a:ext cx="431800" cy="381000"/>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00150" y="886284"/>
            <a:ext cx="3695700" cy="461665"/>
          </a:xfrm>
          <a:prstGeom prst="rect">
            <a:avLst/>
          </a:prstGeom>
          <a:noFill/>
        </p:spPr>
        <p:txBody>
          <a:bodyPr wrap="square" rtlCol="0">
            <a:spAutoFit/>
          </a:bodyPr>
          <a:lstStyle/>
          <a:p>
            <a:r>
              <a:rPr lang="en-US" sz="2400" b="1" dirty="0" err="1">
                <a:solidFill>
                  <a:schemeClr val="accent1"/>
                </a:solidFill>
              </a:rPr>
              <a:t>Các</a:t>
            </a:r>
            <a:r>
              <a:rPr lang="en-US" sz="2400" b="1" dirty="0">
                <a:solidFill>
                  <a:schemeClr val="accent1"/>
                </a:solidFill>
              </a:rPr>
              <a:t> </a:t>
            </a:r>
            <a:r>
              <a:rPr lang="en-US" sz="2400" b="1" dirty="0" err="1">
                <a:solidFill>
                  <a:schemeClr val="accent1"/>
                </a:solidFill>
              </a:rPr>
              <a:t>cơ</a:t>
            </a:r>
            <a:r>
              <a:rPr lang="en-US" sz="2400" b="1" dirty="0">
                <a:solidFill>
                  <a:schemeClr val="accent1"/>
                </a:solidFill>
              </a:rPr>
              <a:t> </a:t>
            </a:r>
            <a:r>
              <a:rPr lang="en-US" sz="2400" b="1" dirty="0" err="1">
                <a:solidFill>
                  <a:schemeClr val="accent1"/>
                </a:solidFill>
              </a:rPr>
              <a:t>hội</a:t>
            </a:r>
            <a:r>
              <a:rPr lang="en-US" sz="2400" b="1" dirty="0">
                <a:solidFill>
                  <a:schemeClr val="accent1"/>
                </a:solidFill>
              </a:rPr>
              <a:t> </a:t>
            </a:r>
            <a:r>
              <a:rPr lang="en-US" sz="2400" b="1" dirty="0" err="1">
                <a:solidFill>
                  <a:schemeClr val="accent1"/>
                </a:solidFill>
              </a:rPr>
              <a:t>huấn</a:t>
            </a:r>
            <a:r>
              <a:rPr lang="en-US" sz="2400" b="1" dirty="0">
                <a:solidFill>
                  <a:schemeClr val="accent1"/>
                </a:solidFill>
              </a:rPr>
              <a:t> </a:t>
            </a:r>
            <a:r>
              <a:rPr lang="en-US" sz="2400" b="1" dirty="0" err="1">
                <a:solidFill>
                  <a:schemeClr val="accent1"/>
                </a:solidFill>
              </a:rPr>
              <a:t>luyện</a:t>
            </a:r>
            <a:endParaRPr lang="en-US" sz="2400" b="1" dirty="0">
              <a:solidFill>
                <a:schemeClr val="accent1"/>
              </a:solidFill>
            </a:endParaRPr>
          </a:p>
        </p:txBody>
      </p:sp>
      <p:sp>
        <p:nvSpPr>
          <p:cNvPr id="7" name="TextBox 6"/>
          <p:cNvSpPr txBox="1"/>
          <p:nvPr/>
        </p:nvSpPr>
        <p:spPr>
          <a:xfrm>
            <a:off x="1047750" y="1381583"/>
            <a:ext cx="5219700" cy="4247317"/>
          </a:xfrm>
          <a:prstGeom prst="rect">
            <a:avLst/>
          </a:prstGeom>
          <a:noFill/>
        </p:spPr>
        <p:txBody>
          <a:bodyPr wrap="square" rtlCol="0">
            <a:spAutoFit/>
          </a:bodyPr>
          <a:lstStyle/>
          <a:p>
            <a:pPr marL="342900" lvl="0" indent="-342900">
              <a:buFont typeface="Wingdings" pitchFamily="2" charset="2"/>
              <a:buChar char="q"/>
            </a:pPr>
            <a:r>
              <a:rPr lang="en-US" b="1" dirty="0" err="1">
                <a:solidFill>
                  <a:schemeClr val="tx2"/>
                </a:solidFill>
              </a:rPr>
              <a:t>Một</a:t>
            </a:r>
            <a:r>
              <a:rPr lang="en-US" b="1" dirty="0">
                <a:solidFill>
                  <a:schemeClr val="tx2"/>
                </a:solidFill>
              </a:rPr>
              <a:t> </a:t>
            </a:r>
            <a:r>
              <a:rPr lang="en-US" b="1" dirty="0" err="1">
                <a:solidFill>
                  <a:schemeClr val="tx2"/>
                </a:solidFill>
              </a:rPr>
              <a:t>nhân</a:t>
            </a:r>
            <a:r>
              <a:rPr lang="en-US" b="1" dirty="0">
                <a:solidFill>
                  <a:schemeClr val="tx2"/>
                </a:solidFill>
              </a:rPr>
              <a:t> </a:t>
            </a:r>
            <a:r>
              <a:rPr lang="en-US" b="1" dirty="0" err="1">
                <a:solidFill>
                  <a:schemeClr val="tx2"/>
                </a:solidFill>
              </a:rPr>
              <a:t>viên</a:t>
            </a:r>
            <a:r>
              <a:rPr lang="en-US" b="1" dirty="0">
                <a:solidFill>
                  <a:schemeClr val="tx2"/>
                </a:solidFill>
              </a:rPr>
              <a:t> </a:t>
            </a:r>
            <a:r>
              <a:rPr lang="en-US" b="1" dirty="0" err="1">
                <a:solidFill>
                  <a:schemeClr val="tx2"/>
                </a:solidFill>
              </a:rPr>
              <a:t>mới</a:t>
            </a:r>
            <a:r>
              <a:rPr lang="en-US" b="1" dirty="0">
                <a:solidFill>
                  <a:schemeClr val="tx2"/>
                </a:solidFill>
              </a:rPr>
              <a:t> </a:t>
            </a:r>
            <a:r>
              <a:rPr lang="en-US" b="1" dirty="0" err="1">
                <a:solidFill>
                  <a:schemeClr val="tx2"/>
                </a:solidFill>
              </a:rPr>
              <a:t>vào</a:t>
            </a:r>
            <a:r>
              <a:rPr lang="en-US" b="1" dirty="0">
                <a:solidFill>
                  <a:schemeClr val="tx2"/>
                </a:solidFill>
              </a:rPr>
              <a:t> </a:t>
            </a:r>
            <a:r>
              <a:rPr lang="en-US" b="1" dirty="0" err="1">
                <a:solidFill>
                  <a:schemeClr val="tx2"/>
                </a:solidFill>
              </a:rPr>
              <a:t>làm</a:t>
            </a:r>
            <a:r>
              <a:rPr lang="en-US" b="1" dirty="0">
                <a:solidFill>
                  <a:schemeClr val="tx2"/>
                </a:solidFill>
              </a:rPr>
              <a:t> </a:t>
            </a:r>
            <a:r>
              <a:rPr lang="en-US" b="1" dirty="0" err="1">
                <a:solidFill>
                  <a:schemeClr val="tx2"/>
                </a:solidFill>
              </a:rPr>
              <a:t>việc</a:t>
            </a:r>
            <a:r>
              <a:rPr lang="en-US" b="1" dirty="0">
                <a:solidFill>
                  <a:schemeClr val="tx2"/>
                </a:solidFill>
              </a:rPr>
              <a:t> </a:t>
            </a:r>
            <a:r>
              <a:rPr lang="en-US" b="1" dirty="0" err="1">
                <a:solidFill>
                  <a:schemeClr val="tx2"/>
                </a:solidFill>
              </a:rPr>
              <a:t>cần</a:t>
            </a:r>
            <a:r>
              <a:rPr lang="en-US" b="1" dirty="0">
                <a:solidFill>
                  <a:schemeClr val="tx2"/>
                </a:solidFill>
              </a:rPr>
              <a:t> </a:t>
            </a:r>
            <a:r>
              <a:rPr lang="en-US" b="1" dirty="0" err="1">
                <a:solidFill>
                  <a:schemeClr val="tx2"/>
                </a:solidFill>
              </a:rPr>
              <a:t>sự</a:t>
            </a:r>
            <a:r>
              <a:rPr lang="en-US" b="1" dirty="0">
                <a:solidFill>
                  <a:schemeClr val="tx2"/>
                </a:solidFill>
              </a:rPr>
              <a:t> </a:t>
            </a:r>
            <a:r>
              <a:rPr lang="en-US" b="1" dirty="0" err="1">
                <a:solidFill>
                  <a:schemeClr val="tx2"/>
                </a:solidFill>
              </a:rPr>
              <a:t>chỉ</a:t>
            </a:r>
            <a:r>
              <a:rPr lang="en-US" b="1" dirty="0">
                <a:solidFill>
                  <a:schemeClr val="tx2"/>
                </a:solidFill>
              </a:rPr>
              <a:t> </a:t>
            </a:r>
            <a:r>
              <a:rPr lang="en-US" b="1" dirty="0" err="1">
                <a:solidFill>
                  <a:schemeClr val="tx2"/>
                </a:solidFill>
              </a:rPr>
              <a:t>dẫn</a:t>
            </a:r>
            <a:r>
              <a:rPr lang="en-US" b="1" dirty="0">
                <a:solidFill>
                  <a:schemeClr val="tx2"/>
                </a:solidFill>
              </a:rPr>
              <a:t> </a:t>
            </a:r>
            <a:r>
              <a:rPr lang="en-US" b="1" dirty="0" err="1">
                <a:solidFill>
                  <a:schemeClr val="tx2"/>
                </a:solidFill>
              </a:rPr>
              <a:t>rõ</a:t>
            </a:r>
            <a:r>
              <a:rPr lang="en-US" b="1" dirty="0">
                <a:solidFill>
                  <a:schemeClr val="tx2"/>
                </a:solidFill>
              </a:rPr>
              <a:t> </a:t>
            </a:r>
            <a:r>
              <a:rPr lang="en-US" b="1" dirty="0" err="1">
                <a:solidFill>
                  <a:schemeClr val="tx2"/>
                </a:solidFill>
              </a:rPr>
              <a:t>ràng</a:t>
            </a:r>
            <a:endParaRPr lang="en-US" b="1" dirty="0">
              <a:solidFill>
                <a:schemeClr val="tx2"/>
              </a:solidFill>
            </a:endParaRPr>
          </a:p>
          <a:p>
            <a:pPr marL="285750" lvl="0" indent="-285750">
              <a:buFont typeface="Wingdings" pitchFamily="2" charset="2"/>
              <a:buChar char="q"/>
            </a:pPr>
            <a:endParaRPr lang="en-US" b="1" dirty="0">
              <a:solidFill>
                <a:schemeClr val="tx2"/>
              </a:solidFill>
            </a:endParaRPr>
          </a:p>
          <a:p>
            <a:pPr marL="342900" lvl="0" indent="-342900">
              <a:buFont typeface="Wingdings" pitchFamily="2" charset="2"/>
              <a:buChar char="q"/>
            </a:pPr>
            <a:r>
              <a:rPr lang="en-US" b="1" dirty="0" err="1">
                <a:solidFill>
                  <a:schemeClr val="tx2"/>
                </a:solidFill>
              </a:rPr>
              <a:t>Một</a:t>
            </a:r>
            <a:r>
              <a:rPr lang="en-US" b="1" dirty="0">
                <a:solidFill>
                  <a:schemeClr val="tx2"/>
                </a:solidFill>
              </a:rPr>
              <a:t> </a:t>
            </a:r>
            <a:r>
              <a:rPr lang="en-US" b="1" dirty="0" err="1">
                <a:solidFill>
                  <a:schemeClr val="tx2"/>
                </a:solidFill>
              </a:rPr>
              <a:t>nhân</a:t>
            </a:r>
            <a:r>
              <a:rPr lang="en-US" b="1" dirty="0">
                <a:solidFill>
                  <a:schemeClr val="tx2"/>
                </a:solidFill>
              </a:rPr>
              <a:t> </a:t>
            </a:r>
            <a:r>
              <a:rPr lang="en-US" b="1" dirty="0" err="1">
                <a:solidFill>
                  <a:schemeClr val="tx2"/>
                </a:solidFill>
              </a:rPr>
              <a:t>viên</a:t>
            </a:r>
            <a:r>
              <a:rPr lang="en-US" b="1" dirty="0">
                <a:solidFill>
                  <a:schemeClr val="tx2"/>
                </a:solidFill>
              </a:rPr>
              <a:t> </a:t>
            </a:r>
            <a:r>
              <a:rPr lang="en-US" b="1" dirty="0" err="1">
                <a:solidFill>
                  <a:schemeClr val="tx2"/>
                </a:solidFill>
              </a:rPr>
              <a:t>báo</a:t>
            </a:r>
            <a:r>
              <a:rPr lang="en-US" b="1" dirty="0">
                <a:solidFill>
                  <a:schemeClr val="tx2"/>
                </a:solidFill>
              </a:rPr>
              <a:t> </a:t>
            </a:r>
            <a:r>
              <a:rPr lang="en-US" b="1" dirty="0" err="1">
                <a:solidFill>
                  <a:schemeClr val="tx2"/>
                </a:solidFill>
              </a:rPr>
              <a:t>cáo</a:t>
            </a:r>
            <a:r>
              <a:rPr lang="en-US" b="1" dirty="0">
                <a:solidFill>
                  <a:schemeClr val="tx2"/>
                </a:solidFill>
              </a:rPr>
              <a:t> </a:t>
            </a:r>
            <a:r>
              <a:rPr lang="en-US" b="1" dirty="0" err="1">
                <a:solidFill>
                  <a:schemeClr val="tx2"/>
                </a:solidFill>
              </a:rPr>
              <a:t>trực</a:t>
            </a:r>
            <a:r>
              <a:rPr lang="en-US" b="1" dirty="0">
                <a:solidFill>
                  <a:schemeClr val="tx2"/>
                </a:solidFill>
              </a:rPr>
              <a:t> </a:t>
            </a:r>
            <a:r>
              <a:rPr lang="en-US" b="1" dirty="0" err="1">
                <a:solidFill>
                  <a:schemeClr val="tx2"/>
                </a:solidFill>
              </a:rPr>
              <a:t>tiếp</a:t>
            </a:r>
            <a:r>
              <a:rPr lang="en-US" b="1" dirty="0">
                <a:solidFill>
                  <a:schemeClr val="tx2"/>
                </a:solidFill>
              </a:rPr>
              <a:t> </a:t>
            </a:r>
            <a:r>
              <a:rPr lang="en-US" b="1" dirty="0" err="1">
                <a:solidFill>
                  <a:schemeClr val="tx2"/>
                </a:solidFill>
              </a:rPr>
              <a:t>hầu</a:t>
            </a:r>
            <a:r>
              <a:rPr lang="en-US" b="1" dirty="0">
                <a:solidFill>
                  <a:schemeClr val="tx2"/>
                </a:solidFill>
              </a:rPr>
              <a:t> </a:t>
            </a:r>
            <a:r>
              <a:rPr lang="en-US" b="1" dirty="0" err="1">
                <a:solidFill>
                  <a:schemeClr val="tx2"/>
                </a:solidFill>
              </a:rPr>
              <a:t>như</a:t>
            </a:r>
            <a:r>
              <a:rPr lang="en-US" b="1" dirty="0">
                <a:solidFill>
                  <a:schemeClr val="tx2"/>
                </a:solidFill>
              </a:rPr>
              <a:t> </a:t>
            </a:r>
            <a:r>
              <a:rPr lang="en-US" b="1" dirty="0" err="1">
                <a:solidFill>
                  <a:schemeClr val="tx2"/>
                </a:solidFill>
              </a:rPr>
              <a:t>đã</a:t>
            </a:r>
            <a:r>
              <a:rPr lang="en-US" b="1" dirty="0">
                <a:solidFill>
                  <a:schemeClr val="tx2"/>
                </a:solidFill>
              </a:rPr>
              <a:t> </a:t>
            </a:r>
            <a:r>
              <a:rPr lang="en-US" b="1" dirty="0" err="1">
                <a:solidFill>
                  <a:schemeClr val="tx2"/>
                </a:solidFill>
              </a:rPr>
              <a:t>sẵn</a:t>
            </a:r>
            <a:r>
              <a:rPr lang="en-US" b="1" dirty="0">
                <a:solidFill>
                  <a:schemeClr val="tx2"/>
                </a:solidFill>
              </a:rPr>
              <a:t> </a:t>
            </a:r>
            <a:r>
              <a:rPr lang="en-US" b="1" dirty="0" err="1">
                <a:solidFill>
                  <a:schemeClr val="tx2"/>
                </a:solidFill>
              </a:rPr>
              <a:t>sàng</a:t>
            </a:r>
            <a:r>
              <a:rPr lang="en-US" b="1" dirty="0">
                <a:solidFill>
                  <a:schemeClr val="tx2"/>
                </a:solidFill>
              </a:rPr>
              <a:t> </a:t>
            </a:r>
            <a:r>
              <a:rPr lang="en-US" b="1" dirty="0" err="1">
                <a:solidFill>
                  <a:schemeClr val="tx2"/>
                </a:solidFill>
              </a:rPr>
              <a:t>cho</a:t>
            </a:r>
            <a:r>
              <a:rPr lang="en-US" b="1" dirty="0">
                <a:solidFill>
                  <a:schemeClr val="tx2"/>
                </a:solidFill>
              </a:rPr>
              <a:t> </a:t>
            </a:r>
            <a:r>
              <a:rPr lang="en-US" b="1" dirty="0" err="1">
                <a:solidFill>
                  <a:schemeClr val="tx2"/>
                </a:solidFill>
              </a:rPr>
              <a:t>những</a:t>
            </a:r>
            <a:r>
              <a:rPr lang="en-US" b="1" dirty="0">
                <a:solidFill>
                  <a:schemeClr val="tx2"/>
                </a:solidFill>
              </a:rPr>
              <a:t> </a:t>
            </a:r>
            <a:r>
              <a:rPr lang="en-US" b="1" dirty="0" err="1">
                <a:solidFill>
                  <a:schemeClr val="tx2"/>
                </a:solidFill>
              </a:rPr>
              <a:t>trách</a:t>
            </a:r>
            <a:r>
              <a:rPr lang="en-US" b="1" dirty="0">
                <a:solidFill>
                  <a:schemeClr val="tx2"/>
                </a:solidFill>
              </a:rPr>
              <a:t> </a:t>
            </a:r>
            <a:r>
              <a:rPr lang="en-US" b="1" dirty="0" err="1">
                <a:solidFill>
                  <a:schemeClr val="tx2"/>
                </a:solidFill>
              </a:rPr>
              <a:t>nhiệm</a:t>
            </a:r>
            <a:r>
              <a:rPr lang="en-US" b="1" dirty="0">
                <a:solidFill>
                  <a:schemeClr val="tx2"/>
                </a:solidFill>
              </a:rPr>
              <a:t> </a:t>
            </a:r>
            <a:r>
              <a:rPr lang="en-US" b="1" dirty="0" err="1">
                <a:solidFill>
                  <a:schemeClr val="tx2"/>
                </a:solidFill>
              </a:rPr>
              <a:t>mới</a:t>
            </a:r>
            <a:r>
              <a:rPr lang="en-US" b="1" dirty="0">
                <a:solidFill>
                  <a:schemeClr val="tx2"/>
                </a:solidFill>
              </a:rPr>
              <a:t>, </a:t>
            </a:r>
            <a:r>
              <a:rPr lang="en-US" b="1" dirty="0" err="1">
                <a:solidFill>
                  <a:schemeClr val="tx2"/>
                </a:solidFill>
              </a:rPr>
              <a:t>chỉ</a:t>
            </a:r>
            <a:r>
              <a:rPr lang="en-US" b="1" dirty="0">
                <a:solidFill>
                  <a:schemeClr val="tx2"/>
                </a:solidFill>
              </a:rPr>
              <a:t> </a:t>
            </a:r>
            <a:r>
              <a:rPr lang="en-US" b="1" dirty="0" err="1">
                <a:solidFill>
                  <a:schemeClr val="tx2"/>
                </a:solidFill>
              </a:rPr>
              <a:t>cần</a:t>
            </a:r>
            <a:r>
              <a:rPr lang="en-US" b="1" dirty="0">
                <a:solidFill>
                  <a:schemeClr val="tx2"/>
                </a:solidFill>
              </a:rPr>
              <a:t> </a:t>
            </a:r>
            <a:r>
              <a:rPr lang="en-US" b="1" dirty="0" err="1">
                <a:solidFill>
                  <a:schemeClr val="tx2"/>
                </a:solidFill>
              </a:rPr>
              <a:t>có</a:t>
            </a:r>
            <a:r>
              <a:rPr lang="en-US" b="1" dirty="0">
                <a:solidFill>
                  <a:schemeClr val="tx2"/>
                </a:solidFill>
              </a:rPr>
              <a:t> </a:t>
            </a:r>
            <a:r>
              <a:rPr lang="en-US" b="1" dirty="0" err="1">
                <a:solidFill>
                  <a:schemeClr val="tx2"/>
                </a:solidFill>
              </a:rPr>
              <a:t>thêm</a:t>
            </a:r>
            <a:r>
              <a:rPr lang="en-US" b="1" dirty="0">
                <a:solidFill>
                  <a:schemeClr val="tx2"/>
                </a:solidFill>
              </a:rPr>
              <a:t> </a:t>
            </a:r>
            <a:r>
              <a:rPr lang="en-US" b="1" dirty="0" err="1">
                <a:solidFill>
                  <a:schemeClr val="tx2"/>
                </a:solidFill>
              </a:rPr>
              <a:t>sự</a:t>
            </a:r>
            <a:r>
              <a:rPr lang="en-US" b="1" dirty="0">
                <a:solidFill>
                  <a:schemeClr val="tx2"/>
                </a:solidFill>
              </a:rPr>
              <a:t> </a:t>
            </a:r>
            <a:r>
              <a:rPr lang="en-US" b="1" dirty="0" err="1">
                <a:solidFill>
                  <a:schemeClr val="tx2"/>
                </a:solidFill>
              </a:rPr>
              <a:t>hỗ</a:t>
            </a:r>
            <a:r>
              <a:rPr lang="en-US" b="1" dirty="0">
                <a:solidFill>
                  <a:schemeClr val="tx2"/>
                </a:solidFill>
              </a:rPr>
              <a:t> </a:t>
            </a:r>
            <a:r>
              <a:rPr lang="en-US" b="1" dirty="0" err="1">
                <a:solidFill>
                  <a:schemeClr val="tx2"/>
                </a:solidFill>
              </a:rPr>
              <a:t>trợ</a:t>
            </a:r>
            <a:endParaRPr lang="en-US" b="1" dirty="0">
              <a:solidFill>
                <a:schemeClr val="tx2"/>
              </a:solidFill>
            </a:endParaRPr>
          </a:p>
          <a:p>
            <a:pPr marL="285750" lvl="0" indent="-285750">
              <a:buFont typeface="Wingdings" pitchFamily="2" charset="2"/>
              <a:buChar char="q"/>
            </a:pPr>
            <a:endParaRPr lang="en-US" b="1" dirty="0">
              <a:solidFill>
                <a:schemeClr val="tx2"/>
              </a:solidFill>
            </a:endParaRPr>
          </a:p>
          <a:p>
            <a:pPr marL="342900" lvl="0" indent="-342900">
              <a:buFont typeface="Wingdings" pitchFamily="2" charset="2"/>
              <a:buChar char="q"/>
            </a:pPr>
            <a:r>
              <a:rPr lang="en-US" b="1" dirty="0">
                <a:solidFill>
                  <a:schemeClr val="tx2"/>
                </a:solidFill>
              </a:rPr>
              <a:t> </a:t>
            </a:r>
            <a:r>
              <a:rPr lang="en-US" b="1" dirty="0" err="1">
                <a:solidFill>
                  <a:schemeClr val="tx2"/>
                </a:solidFill>
              </a:rPr>
              <a:t>Một</a:t>
            </a:r>
            <a:r>
              <a:rPr lang="en-US" b="1" dirty="0">
                <a:solidFill>
                  <a:schemeClr val="tx2"/>
                </a:solidFill>
              </a:rPr>
              <a:t> </a:t>
            </a:r>
            <a:r>
              <a:rPr lang="en-US" b="1" dirty="0" err="1">
                <a:solidFill>
                  <a:schemeClr val="tx2"/>
                </a:solidFill>
              </a:rPr>
              <a:t>nhân</a:t>
            </a:r>
            <a:r>
              <a:rPr lang="en-US" b="1" dirty="0">
                <a:solidFill>
                  <a:schemeClr val="tx2"/>
                </a:solidFill>
              </a:rPr>
              <a:t> </a:t>
            </a:r>
            <a:r>
              <a:rPr lang="en-US" b="1" dirty="0" err="1">
                <a:solidFill>
                  <a:schemeClr val="tx2"/>
                </a:solidFill>
              </a:rPr>
              <a:t>viên</a:t>
            </a:r>
            <a:r>
              <a:rPr lang="en-US" b="1" dirty="0">
                <a:solidFill>
                  <a:schemeClr val="tx2"/>
                </a:solidFill>
              </a:rPr>
              <a:t> </a:t>
            </a:r>
            <a:r>
              <a:rPr lang="en-US" b="1" dirty="0" err="1">
                <a:solidFill>
                  <a:schemeClr val="tx2"/>
                </a:solidFill>
              </a:rPr>
              <a:t>có</a:t>
            </a:r>
            <a:r>
              <a:rPr lang="en-US" b="1" dirty="0">
                <a:solidFill>
                  <a:schemeClr val="tx2"/>
                </a:solidFill>
              </a:rPr>
              <a:t> </a:t>
            </a:r>
            <a:r>
              <a:rPr lang="en-US" b="1" dirty="0" err="1">
                <a:solidFill>
                  <a:schemeClr val="tx2"/>
                </a:solidFill>
              </a:rPr>
              <a:t>thể</a:t>
            </a:r>
            <a:r>
              <a:rPr lang="en-US" b="1" dirty="0">
                <a:solidFill>
                  <a:schemeClr val="tx2"/>
                </a:solidFill>
              </a:rPr>
              <a:t> </a:t>
            </a:r>
            <a:r>
              <a:rPr lang="en-US" b="1" dirty="0" err="1">
                <a:solidFill>
                  <a:schemeClr val="tx2"/>
                </a:solidFill>
              </a:rPr>
              <a:t>được</a:t>
            </a:r>
            <a:r>
              <a:rPr lang="en-US" b="1" dirty="0">
                <a:solidFill>
                  <a:schemeClr val="tx2"/>
                </a:solidFill>
              </a:rPr>
              <a:t> </a:t>
            </a:r>
            <a:r>
              <a:rPr lang="en-US" b="1" dirty="0" err="1">
                <a:solidFill>
                  <a:schemeClr val="tx2"/>
                </a:solidFill>
              </a:rPr>
              <a:t>cất</a:t>
            </a:r>
            <a:r>
              <a:rPr lang="en-US" b="1" dirty="0">
                <a:solidFill>
                  <a:schemeClr val="tx2"/>
                </a:solidFill>
              </a:rPr>
              <a:t> </a:t>
            </a:r>
            <a:r>
              <a:rPr lang="en-US" b="1" dirty="0" err="1">
                <a:solidFill>
                  <a:schemeClr val="tx2"/>
                </a:solidFill>
              </a:rPr>
              <a:t>nhắc</a:t>
            </a:r>
            <a:r>
              <a:rPr lang="en-US" b="1" dirty="0">
                <a:solidFill>
                  <a:schemeClr val="tx2"/>
                </a:solidFill>
              </a:rPr>
              <a:t> </a:t>
            </a:r>
            <a:r>
              <a:rPr lang="en-US" b="1" dirty="0" err="1">
                <a:solidFill>
                  <a:schemeClr val="tx2"/>
                </a:solidFill>
              </a:rPr>
              <a:t>lên</a:t>
            </a:r>
            <a:r>
              <a:rPr lang="en-US" b="1" dirty="0">
                <a:solidFill>
                  <a:schemeClr val="tx2"/>
                </a:solidFill>
              </a:rPr>
              <a:t> </a:t>
            </a:r>
            <a:r>
              <a:rPr lang="en-US" b="1" dirty="0" err="1">
                <a:solidFill>
                  <a:schemeClr val="tx2"/>
                </a:solidFill>
              </a:rPr>
              <a:t>cấp</a:t>
            </a:r>
            <a:r>
              <a:rPr lang="en-US" b="1" dirty="0">
                <a:solidFill>
                  <a:schemeClr val="tx2"/>
                </a:solidFill>
              </a:rPr>
              <a:t> </a:t>
            </a:r>
            <a:r>
              <a:rPr lang="en-US" b="1" dirty="0" err="1">
                <a:solidFill>
                  <a:schemeClr val="tx2"/>
                </a:solidFill>
              </a:rPr>
              <a:t>bậc</a:t>
            </a:r>
            <a:r>
              <a:rPr lang="en-US" b="1" dirty="0">
                <a:solidFill>
                  <a:schemeClr val="tx2"/>
                </a:solidFill>
              </a:rPr>
              <a:t> </a:t>
            </a:r>
            <a:r>
              <a:rPr lang="en-US" b="1" dirty="0" err="1">
                <a:solidFill>
                  <a:schemeClr val="tx2"/>
                </a:solidFill>
              </a:rPr>
              <a:t>cao</a:t>
            </a:r>
            <a:r>
              <a:rPr lang="en-US" b="1" dirty="0">
                <a:solidFill>
                  <a:schemeClr val="tx2"/>
                </a:solidFill>
              </a:rPr>
              <a:t> </a:t>
            </a:r>
            <a:r>
              <a:rPr lang="en-US" b="1" dirty="0" err="1">
                <a:solidFill>
                  <a:schemeClr val="tx2"/>
                </a:solidFill>
              </a:rPr>
              <a:t>hơn</a:t>
            </a:r>
            <a:r>
              <a:rPr lang="en-US" b="1" dirty="0">
                <a:solidFill>
                  <a:schemeClr val="tx2"/>
                </a:solidFill>
              </a:rPr>
              <a:t> </a:t>
            </a:r>
            <a:r>
              <a:rPr lang="en-US" b="1" dirty="0" err="1">
                <a:solidFill>
                  <a:schemeClr val="tx2"/>
                </a:solidFill>
              </a:rPr>
              <a:t>nếu</a:t>
            </a:r>
            <a:r>
              <a:rPr lang="en-US" b="1" dirty="0">
                <a:solidFill>
                  <a:schemeClr val="tx2"/>
                </a:solidFill>
              </a:rPr>
              <a:t> </a:t>
            </a:r>
            <a:r>
              <a:rPr lang="en-US" b="1" dirty="0" err="1">
                <a:solidFill>
                  <a:schemeClr val="tx2"/>
                </a:solidFill>
              </a:rPr>
              <a:t>được</a:t>
            </a:r>
            <a:r>
              <a:rPr lang="en-US" b="1" dirty="0">
                <a:solidFill>
                  <a:schemeClr val="tx2"/>
                </a:solidFill>
              </a:rPr>
              <a:t> </a:t>
            </a:r>
            <a:r>
              <a:rPr lang="en-US" b="1" dirty="0" err="1">
                <a:solidFill>
                  <a:schemeClr val="tx2"/>
                </a:solidFill>
              </a:rPr>
              <a:t>hướng</a:t>
            </a:r>
            <a:r>
              <a:rPr lang="en-US" b="1" dirty="0">
                <a:solidFill>
                  <a:schemeClr val="tx2"/>
                </a:solidFill>
              </a:rPr>
              <a:t> </a:t>
            </a:r>
            <a:r>
              <a:rPr lang="en-US" b="1" dirty="0" err="1">
                <a:solidFill>
                  <a:schemeClr val="tx2"/>
                </a:solidFill>
              </a:rPr>
              <a:t>dẫn</a:t>
            </a:r>
            <a:r>
              <a:rPr lang="en-US" b="1" dirty="0">
                <a:solidFill>
                  <a:schemeClr val="tx2"/>
                </a:solidFill>
              </a:rPr>
              <a:t> </a:t>
            </a:r>
            <a:r>
              <a:rPr lang="en-US" b="1" dirty="0" err="1">
                <a:solidFill>
                  <a:schemeClr val="tx2"/>
                </a:solidFill>
              </a:rPr>
              <a:t>trong</a:t>
            </a:r>
            <a:r>
              <a:rPr lang="en-US" b="1" dirty="0">
                <a:solidFill>
                  <a:schemeClr val="tx2"/>
                </a:solidFill>
              </a:rPr>
              <a:t> </a:t>
            </a:r>
            <a:r>
              <a:rPr lang="en-US" b="1" dirty="0" err="1">
                <a:solidFill>
                  <a:schemeClr val="tx2"/>
                </a:solidFill>
              </a:rPr>
              <a:t>một</a:t>
            </a:r>
            <a:r>
              <a:rPr lang="en-US" b="1" dirty="0">
                <a:solidFill>
                  <a:schemeClr val="tx2"/>
                </a:solidFill>
              </a:rPr>
              <a:t> </a:t>
            </a:r>
            <a:r>
              <a:rPr lang="en-US" b="1" dirty="0" err="1">
                <a:solidFill>
                  <a:schemeClr val="tx2"/>
                </a:solidFill>
              </a:rPr>
              <a:t>chừng</a:t>
            </a:r>
            <a:r>
              <a:rPr lang="en-US" b="1" dirty="0">
                <a:solidFill>
                  <a:schemeClr val="tx2"/>
                </a:solidFill>
              </a:rPr>
              <a:t> </a:t>
            </a:r>
            <a:r>
              <a:rPr lang="en-US" b="1" dirty="0" err="1">
                <a:solidFill>
                  <a:schemeClr val="tx2"/>
                </a:solidFill>
              </a:rPr>
              <a:t>mực</a:t>
            </a:r>
            <a:r>
              <a:rPr lang="en-US" b="1" dirty="0">
                <a:solidFill>
                  <a:schemeClr val="tx2"/>
                </a:solidFill>
              </a:rPr>
              <a:t> </a:t>
            </a:r>
            <a:r>
              <a:rPr lang="en-US" b="1" dirty="0" err="1">
                <a:solidFill>
                  <a:schemeClr val="tx2"/>
                </a:solidFill>
              </a:rPr>
              <a:t>nào</a:t>
            </a:r>
            <a:r>
              <a:rPr lang="en-US" b="1" dirty="0">
                <a:solidFill>
                  <a:schemeClr val="tx2"/>
                </a:solidFill>
              </a:rPr>
              <a:t> </a:t>
            </a:r>
            <a:r>
              <a:rPr lang="en-US" b="1" dirty="0" err="1">
                <a:solidFill>
                  <a:schemeClr val="tx2"/>
                </a:solidFill>
              </a:rPr>
              <a:t>đó</a:t>
            </a:r>
            <a:r>
              <a:rPr lang="en-US" b="1" dirty="0">
                <a:solidFill>
                  <a:schemeClr val="tx2"/>
                </a:solidFill>
              </a:rPr>
              <a:t> </a:t>
            </a:r>
          </a:p>
          <a:p>
            <a:pPr marL="285750" lvl="0" indent="-285750">
              <a:buFont typeface="Wingdings" pitchFamily="2" charset="2"/>
              <a:buChar char="q"/>
            </a:pPr>
            <a:endParaRPr lang="en-US" b="1" dirty="0">
              <a:solidFill>
                <a:schemeClr val="tx2"/>
              </a:solidFill>
            </a:endParaRPr>
          </a:p>
          <a:p>
            <a:pPr marL="342900" lvl="0" indent="-342900">
              <a:buFont typeface="Wingdings" pitchFamily="2" charset="2"/>
              <a:buChar char="q"/>
            </a:pPr>
            <a:r>
              <a:rPr lang="en-US" b="1" dirty="0">
                <a:solidFill>
                  <a:schemeClr val="tx2"/>
                </a:solidFill>
              </a:rPr>
              <a:t> </a:t>
            </a:r>
            <a:r>
              <a:rPr lang="en-US" b="1" dirty="0" err="1">
                <a:solidFill>
                  <a:schemeClr val="tx2"/>
                </a:solidFill>
              </a:rPr>
              <a:t>Một</a:t>
            </a:r>
            <a:r>
              <a:rPr lang="en-US" b="1" dirty="0">
                <a:solidFill>
                  <a:schemeClr val="tx2"/>
                </a:solidFill>
              </a:rPr>
              <a:t> </a:t>
            </a:r>
            <a:r>
              <a:rPr lang="en-US" b="1" dirty="0" err="1">
                <a:solidFill>
                  <a:schemeClr val="tx2"/>
                </a:solidFill>
              </a:rPr>
              <a:t>nhà</a:t>
            </a:r>
            <a:r>
              <a:rPr lang="en-US" b="1" dirty="0">
                <a:solidFill>
                  <a:schemeClr val="tx2"/>
                </a:solidFill>
              </a:rPr>
              <a:t> </a:t>
            </a:r>
            <a:r>
              <a:rPr lang="en-US" b="1" dirty="0" err="1">
                <a:solidFill>
                  <a:schemeClr val="tx2"/>
                </a:solidFill>
              </a:rPr>
              <a:t>quản</a:t>
            </a:r>
            <a:r>
              <a:rPr lang="en-US" b="1" dirty="0">
                <a:solidFill>
                  <a:schemeClr val="tx2"/>
                </a:solidFill>
              </a:rPr>
              <a:t> </a:t>
            </a:r>
            <a:r>
              <a:rPr lang="en-US" b="1" dirty="0" err="1">
                <a:solidFill>
                  <a:schemeClr val="tx2"/>
                </a:solidFill>
              </a:rPr>
              <a:t>lý</a:t>
            </a:r>
            <a:r>
              <a:rPr lang="en-US" b="1" dirty="0">
                <a:solidFill>
                  <a:schemeClr val="tx2"/>
                </a:solidFill>
              </a:rPr>
              <a:t> </a:t>
            </a:r>
            <a:r>
              <a:rPr lang="en-US" b="1" dirty="0" err="1">
                <a:solidFill>
                  <a:schemeClr val="tx2"/>
                </a:solidFill>
              </a:rPr>
              <a:t>mới</a:t>
            </a:r>
            <a:r>
              <a:rPr lang="en-US" b="1" dirty="0">
                <a:solidFill>
                  <a:schemeClr val="tx2"/>
                </a:solidFill>
              </a:rPr>
              <a:t> </a:t>
            </a:r>
            <a:r>
              <a:rPr lang="en-US" b="1" dirty="0" err="1">
                <a:solidFill>
                  <a:schemeClr val="tx2"/>
                </a:solidFill>
              </a:rPr>
              <a:t>dưới</a:t>
            </a:r>
            <a:r>
              <a:rPr lang="en-US" b="1" dirty="0">
                <a:solidFill>
                  <a:schemeClr val="tx2"/>
                </a:solidFill>
              </a:rPr>
              <a:t> </a:t>
            </a:r>
            <a:r>
              <a:rPr lang="en-US" b="1" dirty="0" err="1">
                <a:solidFill>
                  <a:schemeClr val="tx2"/>
                </a:solidFill>
              </a:rPr>
              <a:t>sự</a:t>
            </a:r>
            <a:r>
              <a:rPr lang="en-US" b="1" dirty="0">
                <a:solidFill>
                  <a:schemeClr val="tx2"/>
                </a:solidFill>
              </a:rPr>
              <a:t> </a:t>
            </a:r>
            <a:r>
              <a:rPr lang="en-US" b="1" dirty="0" err="1">
                <a:solidFill>
                  <a:schemeClr val="tx2"/>
                </a:solidFill>
              </a:rPr>
              <a:t>bảo</a:t>
            </a:r>
            <a:r>
              <a:rPr lang="en-US" b="1" dirty="0">
                <a:solidFill>
                  <a:schemeClr val="tx2"/>
                </a:solidFill>
              </a:rPr>
              <a:t> </a:t>
            </a:r>
            <a:r>
              <a:rPr lang="en-US" b="1" dirty="0" err="1">
                <a:solidFill>
                  <a:schemeClr val="tx2"/>
                </a:solidFill>
              </a:rPr>
              <a:t>trợ</a:t>
            </a:r>
            <a:r>
              <a:rPr lang="en-US" b="1" dirty="0">
                <a:solidFill>
                  <a:schemeClr val="tx2"/>
                </a:solidFill>
              </a:rPr>
              <a:t> </a:t>
            </a:r>
            <a:r>
              <a:rPr lang="en-US" b="1" dirty="0" err="1">
                <a:solidFill>
                  <a:schemeClr val="tx2"/>
                </a:solidFill>
              </a:rPr>
              <a:t>của</a:t>
            </a:r>
            <a:r>
              <a:rPr lang="en-US" b="1" dirty="0">
                <a:solidFill>
                  <a:schemeClr val="tx2"/>
                </a:solidFill>
              </a:rPr>
              <a:t> </a:t>
            </a:r>
            <a:r>
              <a:rPr lang="en-US" b="1" dirty="0" err="1">
                <a:solidFill>
                  <a:schemeClr val="tx2"/>
                </a:solidFill>
              </a:rPr>
              <a:t>bạn</a:t>
            </a:r>
            <a:r>
              <a:rPr lang="en-US" b="1" dirty="0">
                <a:solidFill>
                  <a:schemeClr val="tx2"/>
                </a:solidFill>
              </a:rPr>
              <a:t> </a:t>
            </a:r>
            <a:r>
              <a:rPr lang="en-US" b="1" dirty="0" err="1">
                <a:solidFill>
                  <a:schemeClr val="tx2"/>
                </a:solidFill>
              </a:rPr>
              <a:t>vẫn</a:t>
            </a:r>
            <a:r>
              <a:rPr lang="en-US" b="1" dirty="0">
                <a:solidFill>
                  <a:schemeClr val="tx2"/>
                </a:solidFill>
              </a:rPr>
              <a:t> </a:t>
            </a:r>
            <a:r>
              <a:rPr lang="en-US" b="1" dirty="0" err="1">
                <a:solidFill>
                  <a:schemeClr val="tx2"/>
                </a:solidFill>
              </a:rPr>
              <a:t>tiếp</a:t>
            </a:r>
            <a:r>
              <a:rPr lang="en-US" b="1" dirty="0">
                <a:solidFill>
                  <a:schemeClr val="tx2"/>
                </a:solidFill>
              </a:rPr>
              <a:t> </a:t>
            </a:r>
            <a:r>
              <a:rPr lang="en-US" b="1" dirty="0" err="1">
                <a:solidFill>
                  <a:schemeClr val="tx2"/>
                </a:solidFill>
              </a:rPr>
              <a:t>tục</a:t>
            </a:r>
            <a:r>
              <a:rPr lang="en-US" b="1" dirty="0">
                <a:solidFill>
                  <a:schemeClr val="tx2"/>
                </a:solidFill>
              </a:rPr>
              <a:t> </a:t>
            </a:r>
            <a:r>
              <a:rPr lang="en-US" b="1" dirty="0" err="1">
                <a:solidFill>
                  <a:schemeClr val="tx2"/>
                </a:solidFill>
              </a:rPr>
              <a:t>cách</a:t>
            </a:r>
            <a:r>
              <a:rPr lang="en-US" b="1" dirty="0">
                <a:solidFill>
                  <a:schemeClr val="tx2"/>
                </a:solidFill>
              </a:rPr>
              <a:t> </a:t>
            </a:r>
            <a:r>
              <a:rPr lang="en-US" b="1" dirty="0" err="1">
                <a:solidFill>
                  <a:schemeClr val="tx2"/>
                </a:solidFill>
              </a:rPr>
              <a:t>hành</a:t>
            </a:r>
            <a:r>
              <a:rPr lang="en-US" b="1" dirty="0">
                <a:solidFill>
                  <a:schemeClr val="tx2"/>
                </a:solidFill>
              </a:rPr>
              <a:t> </a:t>
            </a:r>
            <a:r>
              <a:rPr lang="en-US" b="1" dirty="0" err="1">
                <a:solidFill>
                  <a:schemeClr val="tx2"/>
                </a:solidFill>
              </a:rPr>
              <a:t>xử</a:t>
            </a:r>
            <a:r>
              <a:rPr lang="en-US" b="1" dirty="0">
                <a:solidFill>
                  <a:schemeClr val="tx2"/>
                </a:solidFill>
              </a:rPr>
              <a:t> </a:t>
            </a:r>
            <a:r>
              <a:rPr lang="en-US" b="1" dirty="0" err="1">
                <a:solidFill>
                  <a:schemeClr val="tx2"/>
                </a:solidFill>
              </a:rPr>
              <a:t>như</a:t>
            </a:r>
            <a:r>
              <a:rPr lang="en-US" b="1" dirty="0">
                <a:solidFill>
                  <a:schemeClr val="tx2"/>
                </a:solidFill>
              </a:rPr>
              <a:t> </a:t>
            </a:r>
            <a:r>
              <a:rPr lang="en-US" b="1" dirty="0" err="1">
                <a:solidFill>
                  <a:schemeClr val="tx2"/>
                </a:solidFill>
              </a:rPr>
              <a:t>lúc</a:t>
            </a:r>
            <a:r>
              <a:rPr lang="en-US" b="1" dirty="0">
                <a:solidFill>
                  <a:schemeClr val="tx2"/>
                </a:solidFill>
              </a:rPr>
              <a:t> </a:t>
            </a:r>
            <a:r>
              <a:rPr lang="en-US" b="1" dirty="0" err="1">
                <a:solidFill>
                  <a:schemeClr val="tx2"/>
                </a:solidFill>
              </a:rPr>
              <a:t>còn</a:t>
            </a:r>
            <a:r>
              <a:rPr lang="en-US" b="1" dirty="0">
                <a:solidFill>
                  <a:schemeClr val="tx2"/>
                </a:solidFill>
              </a:rPr>
              <a:t> </a:t>
            </a:r>
            <a:r>
              <a:rPr lang="en-US" b="1" dirty="0" err="1">
                <a:solidFill>
                  <a:schemeClr val="tx2"/>
                </a:solidFill>
              </a:rPr>
              <a:t>là</a:t>
            </a:r>
            <a:r>
              <a:rPr lang="en-US" b="1" dirty="0">
                <a:solidFill>
                  <a:schemeClr val="tx2"/>
                </a:solidFill>
              </a:rPr>
              <a:t> </a:t>
            </a:r>
            <a:r>
              <a:rPr lang="en-US" b="1" dirty="0" err="1">
                <a:solidFill>
                  <a:schemeClr val="tx2"/>
                </a:solidFill>
              </a:rPr>
              <a:t>nhân</a:t>
            </a:r>
            <a:r>
              <a:rPr lang="en-US" b="1" dirty="0">
                <a:solidFill>
                  <a:schemeClr val="tx2"/>
                </a:solidFill>
              </a:rPr>
              <a:t> </a:t>
            </a:r>
            <a:r>
              <a:rPr lang="en-US" b="1" dirty="0" err="1">
                <a:solidFill>
                  <a:schemeClr val="tx2"/>
                </a:solidFill>
              </a:rPr>
              <a:t>viên</a:t>
            </a:r>
            <a:endParaRPr lang="en-US" b="1" dirty="0">
              <a:solidFill>
                <a:schemeClr val="tx2"/>
              </a:solidFill>
            </a:endParaRP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350" y="1671109"/>
            <a:ext cx="4743450" cy="2767013"/>
          </a:xfrm>
          <a:prstGeom prst="rect">
            <a:avLst/>
          </a:prstGeom>
        </p:spPr>
      </p:pic>
    </p:spTree>
    <p:extLst>
      <p:ext uri="{BB962C8B-B14F-4D97-AF65-F5344CB8AC3E}">
        <p14:creationId xmlns:p14="http://schemas.microsoft.com/office/powerpoint/2010/main" val="1514120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5" y="473430"/>
            <a:ext cx="7242629" cy="560239"/>
          </a:xfrm>
        </p:spPr>
        <p:txBody>
          <a:bodyPr>
            <a:noAutofit/>
          </a:bodyPr>
          <a:lstStyle/>
          <a:p>
            <a:r>
              <a:rPr lang="en-US" sz="3000" dirty="0" err="1">
                <a:solidFill>
                  <a:schemeClr val="accent1"/>
                </a:solidFill>
              </a:rPr>
              <a:t>Thảo</a:t>
            </a:r>
            <a:r>
              <a:rPr lang="en-US" sz="3000" dirty="0">
                <a:solidFill>
                  <a:schemeClr val="accent1"/>
                </a:solidFill>
              </a:rPr>
              <a:t> </a:t>
            </a:r>
            <a:r>
              <a:rPr lang="en-US" sz="3000" dirty="0" err="1">
                <a:solidFill>
                  <a:schemeClr val="accent1"/>
                </a:solidFill>
              </a:rPr>
              <a:t>luận</a:t>
            </a:r>
            <a:r>
              <a:rPr lang="en-US" sz="3000" dirty="0">
                <a:solidFill>
                  <a:schemeClr val="accent1"/>
                </a:solidFill>
              </a:rPr>
              <a:t> </a:t>
            </a:r>
            <a:r>
              <a:rPr lang="en-US" sz="3000" dirty="0" err="1">
                <a:solidFill>
                  <a:schemeClr val="accent1"/>
                </a:solidFill>
              </a:rPr>
              <a:t>và</a:t>
            </a:r>
            <a:r>
              <a:rPr lang="en-US" sz="3000" dirty="0">
                <a:solidFill>
                  <a:schemeClr val="accent1"/>
                </a:solidFill>
              </a:rPr>
              <a:t> </a:t>
            </a:r>
            <a:r>
              <a:rPr lang="en-US" sz="3000" dirty="0" err="1">
                <a:solidFill>
                  <a:schemeClr val="accent1"/>
                </a:solidFill>
              </a:rPr>
              <a:t>thống</a:t>
            </a:r>
            <a:r>
              <a:rPr lang="en-US" sz="3000" dirty="0">
                <a:solidFill>
                  <a:schemeClr val="accent1"/>
                </a:solidFill>
              </a:rPr>
              <a:t> </a:t>
            </a:r>
            <a:r>
              <a:rPr lang="en-US" sz="3000" dirty="0" err="1">
                <a:solidFill>
                  <a:schemeClr val="accent1"/>
                </a:solidFill>
              </a:rPr>
              <a:t>nhất</a:t>
            </a:r>
            <a:endParaRPr lang="en-US" sz="3000" dirty="0">
              <a:solidFill>
                <a:schemeClr val="accent1"/>
              </a:solidFill>
            </a:endParaRPr>
          </a:p>
        </p:txBody>
      </p:sp>
      <p:sp>
        <p:nvSpPr>
          <p:cNvPr id="3" name="TextBox 2"/>
          <p:cNvSpPr txBox="1"/>
          <p:nvPr/>
        </p:nvSpPr>
        <p:spPr>
          <a:xfrm>
            <a:off x="977900" y="1501021"/>
            <a:ext cx="6172200" cy="3447098"/>
          </a:xfrm>
          <a:prstGeom prst="rect">
            <a:avLst/>
          </a:prstGeom>
          <a:noFill/>
        </p:spPr>
        <p:txBody>
          <a:bodyPr wrap="square" rtlCol="0">
            <a:spAutoFit/>
          </a:bodyPr>
          <a:lstStyle/>
          <a:p>
            <a:r>
              <a:rPr lang="en-US" sz="2000" b="1" dirty="0" err="1">
                <a:solidFill>
                  <a:schemeClr val="tx2"/>
                </a:solidFill>
              </a:rPr>
              <a:t>Trao</a:t>
            </a:r>
            <a:r>
              <a:rPr lang="en-US" sz="2000" b="1" dirty="0">
                <a:solidFill>
                  <a:schemeClr val="tx2"/>
                </a:solidFill>
              </a:rPr>
              <a:t> </a:t>
            </a:r>
            <a:r>
              <a:rPr lang="en-US" sz="2000" b="1" dirty="0" err="1">
                <a:solidFill>
                  <a:schemeClr val="tx2"/>
                </a:solidFill>
              </a:rPr>
              <a:t>đổi</a:t>
            </a:r>
            <a:r>
              <a:rPr lang="en-US" sz="2000" b="1" dirty="0">
                <a:solidFill>
                  <a:schemeClr val="tx2"/>
                </a:solidFill>
              </a:rPr>
              <a:t> </a:t>
            </a:r>
            <a:r>
              <a:rPr lang="en-US" sz="2000" b="1" dirty="0" err="1">
                <a:solidFill>
                  <a:schemeClr val="tx2"/>
                </a:solidFill>
              </a:rPr>
              <a:t>với</a:t>
            </a:r>
            <a:r>
              <a:rPr lang="en-US" sz="2000" b="1" dirty="0">
                <a:solidFill>
                  <a:schemeClr val="tx2"/>
                </a:solidFill>
              </a:rPr>
              <a:t> </a:t>
            </a:r>
            <a:r>
              <a:rPr lang="en-US" sz="2000" b="1" dirty="0" err="1">
                <a:solidFill>
                  <a:schemeClr val="tx2"/>
                </a:solidFill>
              </a:rPr>
              <a:t>cấp</a:t>
            </a:r>
            <a:r>
              <a:rPr lang="en-US" sz="2000" b="1" dirty="0">
                <a:solidFill>
                  <a:schemeClr val="tx2"/>
                </a:solidFill>
              </a:rPr>
              <a:t> </a:t>
            </a:r>
            <a:r>
              <a:rPr lang="en-US" sz="2000" b="1" dirty="0" err="1">
                <a:solidFill>
                  <a:schemeClr val="tx2"/>
                </a:solidFill>
              </a:rPr>
              <a:t>dưới</a:t>
            </a:r>
            <a:r>
              <a:rPr lang="en-US" sz="2000" b="1" dirty="0">
                <a:solidFill>
                  <a:schemeClr val="tx2"/>
                </a:solidFill>
              </a:rPr>
              <a:t> </a:t>
            </a:r>
            <a:r>
              <a:rPr lang="en-US" sz="2000" b="1" dirty="0" err="1">
                <a:solidFill>
                  <a:schemeClr val="tx2"/>
                </a:solidFill>
              </a:rPr>
              <a:t>để</a:t>
            </a:r>
            <a:r>
              <a:rPr lang="en-US" sz="2000" b="1" dirty="0">
                <a:solidFill>
                  <a:schemeClr val="tx2"/>
                </a:solidFill>
              </a:rPr>
              <a:t> </a:t>
            </a:r>
            <a:r>
              <a:rPr lang="en-US" sz="2000" b="1" dirty="0" err="1">
                <a:solidFill>
                  <a:schemeClr val="tx2"/>
                </a:solidFill>
              </a:rPr>
              <a:t>hai</a:t>
            </a:r>
            <a:r>
              <a:rPr lang="en-US" sz="2000" b="1" dirty="0">
                <a:solidFill>
                  <a:schemeClr val="tx2"/>
                </a:solidFill>
              </a:rPr>
              <a:t> </a:t>
            </a:r>
            <a:r>
              <a:rPr lang="en-US" sz="2000" b="1" dirty="0" err="1">
                <a:solidFill>
                  <a:schemeClr val="tx2"/>
                </a:solidFill>
              </a:rPr>
              <a:t>bên</a:t>
            </a:r>
            <a:r>
              <a:rPr lang="en-US" sz="2000" b="1" dirty="0">
                <a:solidFill>
                  <a:schemeClr val="tx2"/>
                </a:solidFill>
              </a:rPr>
              <a:t> </a:t>
            </a:r>
            <a:r>
              <a:rPr lang="en-US" sz="2000" b="1" dirty="0" err="1">
                <a:solidFill>
                  <a:schemeClr val="tx2"/>
                </a:solidFill>
              </a:rPr>
              <a:t>có</a:t>
            </a:r>
            <a:r>
              <a:rPr lang="en-US" sz="2000" b="1" dirty="0">
                <a:solidFill>
                  <a:schemeClr val="tx2"/>
                </a:solidFill>
              </a:rPr>
              <a:t> </a:t>
            </a:r>
            <a:r>
              <a:rPr lang="en-US" sz="2000" b="1" dirty="0" err="1">
                <a:solidFill>
                  <a:schemeClr val="tx2"/>
                </a:solidFill>
              </a:rPr>
              <a:t>sự</a:t>
            </a:r>
            <a:r>
              <a:rPr lang="en-US" sz="2000" b="1" dirty="0">
                <a:solidFill>
                  <a:schemeClr val="tx2"/>
                </a:solidFill>
              </a:rPr>
              <a:t> </a:t>
            </a:r>
            <a:r>
              <a:rPr lang="en-US" sz="2000" b="1" dirty="0" err="1">
                <a:solidFill>
                  <a:schemeClr val="tx2"/>
                </a:solidFill>
              </a:rPr>
              <a:t>thống</a:t>
            </a:r>
            <a:r>
              <a:rPr lang="en-US" sz="2000" b="1" dirty="0">
                <a:solidFill>
                  <a:schemeClr val="tx2"/>
                </a:solidFill>
              </a:rPr>
              <a:t> </a:t>
            </a:r>
            <a:r>
              <a:rPr lang="en-US" sz="2000" b="1" dirty="0" err="1">
                <a:solidFill>
                  <a:schemeClr val="tx2"/>
                </a:solidFill>
              </a:rPr>
              <a:t>nhất</a:t>
            </a:r>
            <a:r>
              <a:rPr lang="en-US" sz="2000" b="1" dirty="0">
                <a:solidFill>
                  <a:schemeClr val="tx2"/>
                </a:solidFill>
              </a:rPr>
              <a:t> </a:t>
            </a:r>
            <a:r>
              <a:rPr lang="en-US" sz="2000" b="1" dirty="0" err="1">
                <a:solidFill>
                  <a:schemeClr val="tx2"/>
                </a:solidFill>
              </a:rPr>
              <a:t>rằng</a:t>
            </a:r>
            <a:r>
              <a:rPr lang="en-US" sz="2000" b="1" dirty="0">
                <a:solidFill>
                  <a:schemeClr val="tx2"/>
                </a:solidFill>
              </a:rPr>
              <a:t>:</a:t>
            </a:r>
          </a:p>
          <a:p>
            <a:endParaRPr lang="en-US" sz="2000" b="1" dirty="0">
              <a:solidFill>
                <a:schemeClr val="tx2"/>
              </a:solidFill>
            </a:endParaRPr>
          </a:p>
          <a:p>
            <a:endParaRPr lang="en-US" sz="2000" b="1" dirty="0">
              <a:solidFill>
                <a:schemeClr val="tx2"/>
              </a:solidFill>
            </a:endParaRPr>
          </a:p>
          <a:p>
            <a:pPr marL="800100" lvl="1" indent="-342900">
              <a:buFont typeface="Wingdings" pitchFamily="2" charset="2"/>
              <a:buChar char="ü"/>
            </a:pPr>
            <a:r>
              <a:rPr lang="en-US" sz="2000" b="1" dirty="0" err="1">
                <a:solidFill>
                  <a:schemeClr val="accent5"/>
                </a:solidFill>
              </a:rPr>
              <a:t>Có</a:t>
            </a:r>
            <a:r>
              <a:rPr lang="en-US" sz="2000" b="1" dirty="0">
                <a:solidFill>
                  <a:schemeClr val="accent5"/>
                </a:solidFill>
              </a:rPr>
              <a:t> </a:t>
            </a:r>
            <a:r>
              <a:rPr lang="en-US" sz="2000" b="1" dirty="0" err="1">
                <a:solidFill>
                  <a:schemeClr val="accent5"/>
                </a:solidFill>
              </a:rPr>
              <a:t>vấn</a:t>
            </a:r>
            <a:r>
              <a:rPr lang="en-US" sz="2000" b="1" dirty="0">
                <a:solidFill>
                  <a:schemeClr val="accent5"/>
                </a:solidFill>
              </a:rPr>
              <a:t> </a:t>
            </a:r>
            <a:r>
              <a:rPr lang="en-US" sz="2000" b="1" dirty="0" err="1">
                <a:solidFill>
                  <a:schemeClr val="accent5"/>
                </a:solidFill>
              </a:rPr>
              <a:t>đề</a:t>
            </a:r>
            <a:r>
              <a:rPr lang="en-US" sz="2000" b="1" dirty="0">
                <a:solidFill>
                  <a:schemeClr val="accent5"/>
                </a:solidFill>
              </a:rPr>
              <a:t> </a:t>
            </a:r>
            <a:r>
              <a:rPr lang="en-US" sz="2000" b="1" dirty="0" err="1">
                <a:solidFill>
                  <a:schemeClr val="accent5"/>
                </a:solidFill>
              </a:rPr>
              <a:t>cần</a:t>
            </a:r>
            <a:r>
              <a:rPr lang="en-US" sz="2000" b="1" dirty="0">
                <a:solidFill>
                  <a:schemeClr val="accent5"/>
                </a:solidFill>
              </a:rPr>
              <a:t> </a:t>
            </a:r>
            <a:r>
              <a:rPr lang="en-US" sz="2000" b="1" dirty="0" err="1">
                <a:solidFill>
                  <a:schemeClr val="accent5"/>
                </a:solidFill>
              </a:rPr>
              <a:t>khắc</a:t>
            </a:r>
            <a:r>
              <a:rPr lang="en-US" sz="2000" b="1" dirty="0">
                <a:solidFill>
                  <a:schemeClr val="accent5"/>
                </a:solidFill>
              </a:rPr>
              <a:t> </a:t>
            </a:r>
            <a:r>
              <a:rPr lang="en-US" sz="2000" b="1" dirty="0" err="1">
                <a:solidFill>
                  <a:schemeClr val="accent5"/>
                </a:solidFill>
              </a:rPr>
              <a:t>phục</a:t>
            </a:r>
            <a:r>
              <a:rPr lang="en-US" sz="2000" b="1" dirty="0">
                <a:solidFill>
                  <a:schemeClr val="accent5"/>
                </a:solidFill>
              </a:rPr>
              <a:t> </a:t>
            </a:r>
            <a:r>
              <a:rPr lang="en-US" sz="2000" b="1" dirty="0" err="1">
                <a:solidFill>
                  <a:schemeClr val="accent5"/>
                </a:solidFill>
              </a:rPr>
              <a:t>hoặc</a:t>
            </a:r>
            <a:r>
              <a:rPr lang="en-US" sz="2000" b="1" dirty="0">
                <a:solidFill>
                  <a:schemeClr val="accent5"/>
                </a:solidFill>
              </a:rPr>
              <a:t> </a:t>
            </a:r>
            <a:r>
              <a:rPr lang="en-US" sz="2000" b="1" dirty="0" err="1">
                <a:solidFill>
                  <a:schemeClr val="accent5"/>
                </a:solidFill>
              </a:rPr>
              <a:t>có</a:t>
            </a:r>
            <a:r>
              <a:rPr lang="en-US" sz="2000" b="1" dirty="0">
                <a:solidFill>
                  <a:schemeClr val="accent5"/>
                </a:solidFill>
              </a:rPr>
              <a:t> </a:t>
            </a:r>
            <a:r>
              <a:rPr lang="en-US" sz="2000" b="1" dirty="0" err="1">
                <a:solidFill>
                  <a:schemeClr val="accent5"/>
                </a:solidFill>
              </a:rPr>
              <a:t>cơ</a:t>
            </a:r>
            <a:r>
              <a:rPr lang="en-US" sz="2000" b="1" dirty="0">
                <a:solidFill>
                  <a:schemeClr val="accent5"/>
                </a:solidFill>
              </a:rPr>
              <a:t> </a:t>
            </a:r>
            <a:r>
              <a:rPr lang="en-US" sz="2000" b="1" dirty="0" err="1">
                <a:solidFill>
                  <a:schemeClr val="accent5"/>
                </a:solidFill>
              </a:rPr>
              <a:t>hội</a:t>
            </a:r>
            <a:r>
              <a:rPr lang="en-US" sz="2000" b="1" dirty="0">
                <a:solidFill>
                  <a:schemeClr val="accent5"/>
                </a:solidFill>
              </a:rPr>
              <a:t> </a:t>
            </a:r>
            <a:r>
              <a:rPr lang="en-US" sz="2000" b="1" dirty="0" err="1">
                <a:solidFill>
                  <a:schemeClr val="accent5"/>
                </a:solidFill>
              </a:rPr>
              <a:t>để</a:t>
            </a:r>
            <a:r>
              <a:rPr lang="en-US" sz="2000" b="1" dirty="0">
                <a:solidFill>
                  <a:schemeClr val="accent5"/>
                </a:solidFill>
              </a:rPr>
              <a:t> </a:t>
            </a:r>
            <a:r>
              <a:rPr lang="en-US" sz="2000" b="1" dirty="0" err="1">
                <a:solidFill>
                  <a:schemeClr val="accent5"/>
                </a:solidFill>
              </a:rPr>
              <a:t>nâng</a:t>
            </a:r>
            <a:r>
              <a:rPr lang="en-US" sz="2000" b="1" dirty="0">
                <a:solidFill>
                  <a:schemeClr val="accent5"/>
                </a:solidFill>
              </a:rPr>
              <a:t> </a:t>
            </a:r>
            <a:r>
              <a:rPr lang="en-US" sz="2000" b="1" dirty="0" err="1">
                <a:solidFill>
                  <a:schemeClr val="accent5"/>
                </a:solidFill>
              </a:rPr>
              <a:t>cao</a:t>
            </a:r>
            <a:r>
              <a:rPr lang="en-US" sz="2000" b="1" dirty="0">
                <a:solidFill>
                  <a:schemeClr val="accent5"/>
                </a:solidFill>
              </a:rPr>
              <a:t> </a:t>
            </a:r>
            <a:r>
              <a:rPr lang="en-US" sz="2000" b="1" dirty="0" err="1">
                <a:solidFill>
                  <a:schemeClr val="accent5"/>
                </a:solidFill>
              </a:rPr>
              <a:t>năng</a:t>
            </a:r>
            <a:r>
              <a:rPr lang="en-US" sz="2000" b="1" dirty="0">
                <a:solidFill>
                  <a:schemeClr val="accent5"/>
                </a:solidFill>
              </a:rPr>
              <a:t> </a:t>
            </a:r>
            <a:r>
              <a:rPr lang="en-US" sz="2000" b="1" dirty="0" err="1">
                <a:solidFill>
                  <a:schemeClr val="accent5"/>
                </a:solidFill>
              </a:rPr>
              <a:t>lực</a:t>
            </a:r>
            <a:r>
              <a:rPr lang="en-US" sz="2000" b="1" dirty="0">
                <a:solidFill>
                  <a:schemeClr val="accent5"/>
                </a:solidFill>
              </a:rPr>
              <a:t> hay </a:t>
            </a:r>
            <a:r>
              <a:rPr lang="en-US" sz="2000" b="1" dirty="0" err="1">
                <a:solidFill>
                  <a:schemeClr val="accent5"/>
                </a:solidFill>
              </a:rPr>
              <a:t>hiệu</a:t>
            </a:r>
            <a:r>
              <a:rPr lang="en-US" sz="2000" b="1" dirty="0">
                <a:solidFill>
                  <a:schemeClr val="accent5"/>
                </a:solidFill>
              </a:rPr>
              <a:t> </a:t>
            </a:r>
            <a:r>
              <a:rPr lang="en-US" sz="2000" b="1" dirty="0" err="1">
                <a:solidFill>
                  <a:schemeClr val="accent5"/>
                </a:solidFill>
              </a:rPr>
              <a:t>suất</a:t>
            </a:r>
            <a:r>
              <a:rPr lang="en-US" sz="2000" b="1" dirty="0">
                <a:solidFill>
                  <a:schemeClr val="accent5"/>
                </a:solidFill>
              </a:rPr>
              <a:t> </a:t>
            </a:r>
            <a:r>
              <a:rPr lang="en-US" sz="2000" b="1" dirty="0" err="1">
                <a:solidFill>
                  <a:schemeClr val="accent5"/>
                </a:solidFill>
              </a:rPr>
              <a:t>làm</a:t>
            </a:r>
            <a:r>
              <a:rPr lang="en-US" sz="2000" b="1" dirty="0">
                <a:solidFill>
                  <a:schemeClr val="accent5"/>
                </a:solidFill>
              </a:rPr>
              <a:t> </a:t>
            </a:r>
            <a:r>
              <a:rPr lang="en-US" sz="2000" b="1" dirty="0" err="1">
                <a:solidFill>
                  <a:schemeClr val="accent5"/>
                </a:solidFill>
              </a:rPr>
              <a:t>việc</a:t>
            </a:r>
            <a:endParaRPr lang="en-US" sz="2000" b="1" dirty="0">
              <a:solidFill>
                <a:schemeClr val="accent5"/>
              </a:solidFill>
            </a:endParaRPr>
          </a:p>
          <a:p>
            <a:pPr lvl="1"/>
            <a:endParaRPr lang="en-US" sz="2000" b="1" dirty="0">
              <a:solidFill>
                <a:schemeClr val="accent5"/>
              </a:solidFill>
            </a:endParaRPr>
          </a:p>
          <a:p>
            <a:pPr marL="800100" lvl="1" indent="-342900">
              <a:buFont typeface="Wingdings" pitchFamily="2" charset="2"/>
              <a:buChar char="ü"/>
            </a:pPr>
            <a:r>
              <a:rPr lang="en-US" sz="2000" b="1" dirty="0" err="1">
                <a:solidFill>
                  <a:schemeClr val="accent5"/>
                </a:solidFill>
              </a:rPr>
              <a:t>Nói</a:t>
            </a:r>
            <a:r>
              <a:rPr lang="en-US" sz="2000" b="1" dirty="0">
                <a:solidFill>
                  <a:schemeClr val="accent5"/>
                </a:solidFill>
              </a:rPr>
              <a:t> </a:t>
            </a:r>
            <a:r>
              <a:rPr lang="en-US" sz="2000" b="1" dirty="0" err="1">
                <a:solidFill>
                  <a:schemeClr val="accent5"/>
                </a:solidFill>
              </a:rPr>
              <a:t>rõ</a:t>
            </a:r>
            <a:r>
              <a:rPr lang="en-US" sz="2000" b="1" dirty="0">
                <a:solidFill>
                  <a:schemeClr val="accent5"/>
                </a:solidFill>
              </a:rPr>
              <a:t> </a:t>
            </a:r>
            <a:r>
              <a:rPr lang="en-US" sz="2000" b="1" dirty="0" err="1">
                <a:solidFill>
                  <a:schemeClr val="accent5"/>
                </a:solidFill>
              </a:rPr>
              <a:t>về</a:t>
            </a:r>
            <a:r>
              <a:rPr lang="en-US" sz="2000" b="1" dirty="0">
                <a:solidFill>
                  <a:schemeClr val="accent5"/>
                </a:solidFill>
              </a:rPr>
              <a:t> </a:t>
            </a:r>
            <a:r>
              <a:rPr lang="en-US" sz="2000" b="1" dirty="0" err="1">
                <a:solidFill>
                  <a:schemeClr val="accent5"/>
                </a:solidFill>
              </a:rPr>
              <a:t>mục</a:t>
            </a:r>
            <a:r>
              <a:rPr lang="en-US" sz="2000" b="1" dirty="0">
                <a:solidFill>
                  <a:schemeClr val="accent5"/>
                </a:solidFill>
              </a:rPr>
              <a:t> </a:t>
            </a:r>
            <a:r>
              <a:rPr lang="en-US" sz="2000" b="1" dirty="0" err="1">
                <a:solidFill>
                  <a:schemeClr val="accent5"/>
                </a:solidFill>
              </a:rPr>
              <a:t>đích</a:t>
            </a:r>
            <a:r>
              <a:rPr lang="en-US" sz="2000" b="1" dirty="0">
                <a:solidFill>
                  <a:schemeClr val="accent5"/>
                </a:solidFill>
              </a:rPr>
              <a:t> </a:t>
            </a:r>
            <a:r>
              <a:rPr lang="en-US" sz="2000" b="1" dirty="0" err="1">
                <a:solidFill>
                  <a:schemeClr val="accent5"/>
                </a:solidFill>
              </a:rPr>
              <a:t>huấn</a:t>
            </a:r>
            <a:r>
              <a:rPr lang="en-US" sz="2000" b="1" dirty="0">
                <a:solidFill>
                  <a:schemeClr val="accent5"/>
                </a:solidFill>
              </a:rPr>
              <a:t> </a:t>
            </a:r>
            <a:r>
              <a:rPr lang="en-US" sz="2000" b="1" dirty="0" err="1">
                <a:solidFill>
                  <a:schemeClr val="accent5"/>
                </a:solidFill>
              </a:rPr>
              <a:t>luyện</a:t>
            </a:r>
            <a:r>
              <a:rPr lang="en-US" sz="2000" b="1" dirty="0">
                <a:solidFill>
                  <a:schemeClr val="accent5"/>
                </a:solidFill>
              </a:rPr>
              <a:t> :</a:t>
            </a:r>
            <a:r>
              <a:rPr lang="en-US" sz="2000" b="1" dirty="0" err="1">
                <a:solidFill>
                  <a:schemeClr val="accent5"/>
                </a:solidFill>
              </a:rPr>
              <a:t>cải</a:t>
            </a:r>
            <a:r>
              <a:rPr lang="en-US" sz="2000" b="1" dirty="0">
                <a:solidFill>
                  <a:schemeClr val="accent5"/>
                </a:solidFill>
              </a:rPr>
              <a:t> </a:t>
            </a:r>
            <a:r>
              <a:rPr lang="en-US" sz="2000" b="1" dirty="0" err="1">
                <a:solidFill>
                  <a:schemeClr val="accent5"/>
                </a:solidFill>
              </a:rPr>
              <a:t>thiện</a:t>
            </a:r>
            <a:r>
              <a:rPr lang="en-US" sz="2000" b="1" dirty="0">
                <a:solidFill>
                  <a:schemeClr val="accent5"/>
                </a:solidFill>
              </a:rPr>
              <a:t> </a:t>
            </a:r>
            <a:r>
              <a:rPr lang="en-US" sz="2000" b="1" dirty="0" err="1">
                <a:solidFill>
                  <a:schemeClr val="accent5"/>
                </a:solidFill>
              </a:rPr>
              <a:t>kỹ</a:t>
            </a:r>
            <a:r>
              <a:rPr lang="en-US" sz="2000" b="1" dirty="0">
                <a:solidFill>
                  <a:schemeClr val="accent5"/>
                </a:solidFill>
              </a:rPr>
              <a:t> </a:t>
            </a:r>
            <a:r>
              <a:rPr lang="en-US" sz="2000" b="1" dirty="0" err="1">
                <a:solidFill>
                  <a:schemeClr val="accent5"/>
                </a:solidFill>
              </a:rPr>
              <a:t>năng</a:t>
            </a:r>
            <a:r>
              <a:rPr lang="en-US" sz="2000" b="1" dirty="0">
                <a:solidFill>
                  <a:schemeClr val="accent5"/>
                </a:solidFill>
              </a:rPr>
              <a:t> </a:t>
            </a:r>
            <a:r>
              <a:rPr lang="en-US" sz="2000" b="1" dirty="0" err="1">
                <a:solidFill>
                  <a:schemeClr val="accent5"/>
                </a:solidFill>
              </a:rPr>
              <a:t>giao</a:t>
            </a:r>
            <a:r>
              <a:rPr lang="en-US" sz="2000" b="1" dirty="0">
                <a:solidFill>
                  <a:schemeClr val="accent5"/>
                </a:solidFill>
              </a:rPr>
              <a:t> </a:t>
            </a:r>
            <a:r>
              <a:rPr lang="en-US" sz="2000" b="1" dirty="0" err="1">
                <a:solidFill>
                  <a:schemeClr val="accent5"/>
                </a:solidFill>
              </a:rPr>
              <a:t>việc</a:t>
            </a:r>
            <a:r>
              <a:rPr lang="en-US" sz="2000" b="1" dirty="0">
                <a:solidFill>
                  <a:schemeClr val="accent5"/>
                </a:solidFill>
              </a:rPr>
              <a:t> ,</a:t>
            </a:r>
            <a:r>
              <a:rPr lang="en-US" sz="2000" b="1" dirty="0" err="1">
                <a:solidFill>
                  <a:schemeClr val="accent5"/>
                </a:solidFill>
              </a:rPr>
              <a:t>điều</a:t>
            </a:r>
            <a:r>
              <a:rPr lang="en-US" sz="2000" b="1" dirty="0">
                <a:solidFill>
                  <a:schemeClr val="accent5"/>
                </a:solidFill>
              </a:rPr>
              <a:t> </a:t>
            </a:r>
            <a:r>
              <a:rPr lang="en-US" sz="2000" b="1" dirty="0" err="1">
                <a:solidFill>
                  <a:schemeClr val="accent5"/>
                </a:solidFill>
              </a:rPr>
              <a:t>chỉnh</a:t>
            </a:r>
            <a:r>
              <a:rPr lang="en-US" sz="2000" b="1" dirty="0">
                <a:solidFill>
                  <a:schemeClr val="accent5"/>
                </a:solidFill>
              </a:rPr>
              <a:t> </a:t>
            </a:r>
            <a:r>
              <a:rPr lang="en-US" sz="2000" b="1" dirty="0" err="1">
                <a:solidFill>
                  <a:schemeClr val="accent5"/>
                </a:solidFill>
              </a:rPr>
              <a:t>vấn</a:t>
            </a:r>
            <a:r>
              <a:rPr lang="en-US" sz="2000" b="1" dirty="0">
                <a:solidFill>
                  <a:schemeClr val="accent5"/>
                </a:solidFill>
              </a:rPr>
              <a:t> </a:t>
            </a:r>
            <a:r>
              <a:rPr lang="en-US" sz="2000" b="1" dirty="0" err="1">
                <a:solidFill>
                  <a:schemeClr val="accent5"/>
                </a:solidFill>
              </a:rPr>
              <a:t>đề</a:t>
            </a:r>
            <a:r>
              <a:rPr lang="en-US" sz="2000" b="1" dirty="0">
                <a:solidFill>
                  <a:schemeClr val="accent5"/>
                </a:solidFill>
              </a:rPr>
              <a:t> </a:t>
            </a:r>
            <a:r>
              <a:rPr lang="en-US" sz="2000" b="1" dirty="0" err="1">
                <a:solidFill>
                  <a:schemeClr val="accent5"/>
                </a:solidFill>
              </a:rPr>
              <a:t>về</a:t>
            </a:r>
            <a:r>
              <a:rPr lang="en-US" sz="2000" b="1" dirty="0">
                <a:solidFill>
                  <a:schemeClr val="accent5"/>
                </a:solidFill>
              </a:rPr>
              <a:t> </a:t>
            </a:r>
            <a:r>
              <a:rPr lang="en-US" sz="2000" b="1" dirty="0" err="1">
                <a:solidFill>
                  <a:schemeClr val="accent5"/>
                </a:solidFill>
              </a:rPr>
              <a:t>cách</a:t>
            </a:r>
            <a:r>
              <a:rPr lang="en-US" sz="2000" b="1" dirty="0">
                <a:solidFill>
                  <a:schemeClr val="accent5"/>
                </a:solidFill>
              </a:rPr>
              <a:t> </a:t>
            </a:r>
            <a:r>
              <a:rPr lang="en-US" sz="2000" b="1" dirty="0" err="1">
                <a:solidFill>
                  <a:schemeClr val="accent5"/>
                </a:solidFill>
              </a:rPr>
              <a:t>viết</a:t>
            </a:r>
            <a:r>
              <a:rPr lang="en-US" sz="2000" b="1" dirty="0">
                <a:solidFill>
                  <a:schemeClr val="accent5"/>
                </a:solidFill>
              </a:rPr>
              <a:t> </a:t>
            </a:r>
            <a:r>
              <a:rPr lang="en-US" sz="2000" b="1" dirty="0" err="1">
                <a:solidFill>
                  <a:schemeClr val="accent5"/>
                </a:solidFill>
              </a:rPr>
              <a:t>báo</a:t>
            </a:r>
            <a:r>
              <a:rPr lang="en-US" sz="2000" b="1" dirty="0">
                <a:solidFill>
                  <a:schemeClr val="accent5"/>
                </a:solidFill>
              </a:rPr>
              <a:t> </a:t>
            </a:r>
            <a:r>
              <a:rPr lang="en-US" sz="2000" b="1" dirty="0" err="1">
                <a:solidFill>
                  <a:schemeClr val="accent5"/>
                </a:solidFill>
              </a:rPr>
              <a:t>cáo</a:t>
            </a:r>
            <a:r>
              <a:rPr lang="en-US" sz="2000" b="1" dirty="0">
                <a:solidFill>
                  <a:schemeClr val="accent5"/>
                </a:solidFill>
              </a:rPr>
              <a:t> hang </a:t>
            </a:r>
            <a:r>
              <a:rPr lang="en-US" sz="2000" b="1" dirty="0" err="1">
                <a:solidFill>
                  <a:schemeClr val="accent5"/>
                </a:solidFill>
              </a:rPr>
              <a:t>tháng,hoặc</a:t>
            </a:r>
            <a:r>
              <a:rPr lang="en-US" sz="2000" b="1" dirty="0">
                <a:solidFill>
                  <a:schemeClr val="accent5"/>
                </a:solidFill>
              </a:rPr>
              <a:t> </a:t>
            </a:r>
            <a:r>
              <a:rPr lang="en-US" sz="2000" b="1" dirty="0" err="1">
                <a:solidFill>
                  <a:schemeClr val="accent5"/>
                </a:solidFill>
              </a:rPr>
              <a:t>bất</a:t>
            </a:r>
            <a:r>
              <a:rPr lang="en-US" sz="2000" b="1" dirty="0">
                <a:solidFill>
                  <a:schemeClr val="accent5"/>
                </a:solidFill>
              </a:rPr>
              <a:t> </a:t>
            </a:r>
            <a:r>
              <a:rPr lang="en-US" sz="2000" b="1" dirty="0" err="1">
                <a:solidFill>
                  <a:schemeClr val="accent5"/>
                </a:solidFill>
              </a:rPr>
              <a:t>cứ</a:t>
            </a:r>
            <a:r>
              <a:rPr lang="en-US" sz="2000" b="1" dirty="0">
                <a:solidFill>
                  <a:schemeClr val="accent5"/>
                </a:solidFill>
              </a:rPr>
              <a:t> </a:t>
            </a:r>
            <a:r>
              <a:rPr lang="en-US" sz="2000" b="1" dirty="0" err="1">
                <a:solidFill>
                  <a:schemeClr val="accent5"/>
                </a:solidFill>
              </a:rPr>
              <a:t>mục</a:t>
            </a:r>
            <a:r>
              <a:rPr lang="en-US" sz="2000" b="1" dirty="0">
                <a:solidFill>
                  <a:schemeClr val="accent5"/>
                </a:solidFill>
              </a:rPr>
              <a:t> </a:t>
            </a:r>
            <a:r>
              <a:rPr lang="en-US" sz="2000" b="1" dirty="0" err="1">
                <a:solidFill>
                  <a:schemeClr val="accent5"/>
                </a:solidFill>
              </a:rPr>
              <a:t>đích</a:t>
            </a:r>
            <a:r>
              <a:rPr lang="en-US" sz="2000" b="1" dirty="0">
                <a:solidFill>
                  <a:schemeClr val="accent5"/>
                </a:solidFill>
              </a:rPr>
              <a:t> </a:t>
            </a:r>
            <a:r>
              <a:rPr lang="en-US" sz="2000" b="1" dirty="0" err="1">
                <a:solidFill>
                  <a:schemeClr val="accent5"/>
                </a:solidFill>
              </a:rPr>
              <a:t>mong</a:t>
            </a:r>
            <a:r>
              <a:rPr lang="en-US" sz="2000" b="1" dirty="0">
                <a:solidFill>
                  <a:schemeClr val="accent5"/>
                </a:solidFill>
              </a:rPr>
              <a:t> </a:t>
            </a:r>
            <a:r>
              <a:rPr lang="en-US" sz="2000" b="1" dirty="0" err="1">
                <a:solidFill>
                  <a:schemeClr val="accent5"/>
                </a:solidFill>
              </a:rPr>
              <a:t>muốn</a:t>
            </a:r>
            <a:r>
              <a:rPr lang="en-US" sz="2000" b="1" dirty="0">
                <a:solidFill>
                  <a:schemeClr val="accent5"/>
                </a:solidFill>
              </a:rPr>
              <a:t> </a:t>
            </a:r>
            <a:r>
              <a:rPr lang="en-US" sz="2000" b="1" dirty="0" err="1">
                <a:solidFill>
                  <a:schemeClr val="accent5"/>
                </a:solidFill>
              </a:rPr>
              <a:t>nào</a:t>
            </a:r>
            <a:endParaRPr lang="en-US" sz="2000" b="1" dirty="0">
              <a:solidFill>
                <a:schemeClr val="accent5"/>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850" y="1936749"/>
            <a:ext cx="4171950" cy="2561723"/>
          </a:xfrm>
          <a:prstGeom prst="rect">
            <a:avLst/>
          </a:prstGeom>
        </p:spPr>
      </p:pic>
    </p:spTree>
    <p:extLst>
      <p:ext uri="{BB962C8B-B14F-4D97-AF65-F5344CB8AC3E}">
        <p14:creationId xmlns:p14="http://schemas.microsoft.com/office/powerpoint/2010/main" val="2890302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07" y="334282"/>
            <a:ext cx="8061101" cy="553289"/>
          </a:xfrm>
        </p:spPr>
        <p:txBody>
          <a:bodyPr>
            <a:normAutofit/>
          </a:bodyPr>
          <a:lstStyle/>
          <a:p>
            <a:r>
              <a:rPr lang="en-US" dirty="0" err="1">
                <a:solidFill>
                  <a:schemeClr val="accent5"/>
                </a:solidFill>
              </a:rPr>
              <a:t>Huấn</a:t>
            </a:r>
            <a:r>
              <a:rPr lang="en-US" dirty="0">
                <a:solidFill>
                  <a:schemeClr val="accent5"/>
                </a:solidFill>
              </a:rPr>
              <a:t> </a:t>
            </a:r>
            <a:r>
              <a:rPr lang="en-US" dirty="0" err="1">
                <a:solidFill>
                  <a:schemeClr val="accent5"/>
                </a:solidFill>
              </a:rPr>
              <a:t>luyện</a:t>
            </a:r>
            <a:r>
              <a:rPr lang="en-US" dirty="0">
                <a:solidFill>
                  <a:schemeClr val="accent5"/>
                </a:solidFill>
              </a:rPr>
              <a:t> </a:t>
            </a:r>
            <a:r>
              <a:rPr lang="en-US" dirty="0" err="1">
                <a:solidFill>
                  <a:schemeClr val="accent5"/>
                </a:solidFill>
              </a:rPr>
              <a:t>chủ</a:t>
            </a:r>
            <a:r>
              <a:rPr lang="en-US" dirty="0">
                <a:solidFill>
                  <a:schemeClr val="accent5"/>
                </a:solidFill>
              </a:rPr>
              <a:t> </a:t>
            </a:r>
            <a:r>
              <a:rPr lang="en-US" dirty="0" err="1">
                <a:solidFill>
                  <a:schemeClr val="accent5"/>
                </a:solidFill>
              </a:rPr>
              <a:t>động</a:t>
            </a:r>
            <a:endParaRPr lang="en-US" dirty="0">
              <a:solidFill>
                <a:schemeClr val="accent5"/>
              </a:solidFill>
            </a:endParaRPr>
          </a:p>
        </p:txBody>
      </p:sp>
      <p:sp>
        <p:nvSpPr>
          <p:cNvPr id="3" name="TextBox 2"/>
          <p:cNvSpPr txBox="1"/>
          <p:nvPr/>
        </p:nvSpPr>
        <p:spPr>
          <a:xfrm>
            <a:off x="965200" y="1134428"/>
            <a:ext cx="5118100" cy="1754326"/>
          </a:xfrm>
          <a:prstGeom prst="rect">
            <a:avLst/>
          </a:prstGeom>
          <a:noFill/>
        </p:spPr>
        <p:txBody>
          <a:bodyPr wrap="square" rtlCol="0">
            <a:spAutoFit/>
          </a:bodyPr>
          <a:lstStyle/>
          <a:p>
            <a:pPr marL="285750" lvl="0" indent="-285750">
              <a:buFont typeface="Wingdings" pitchFamily="2" charset="2"/>
              <a:buChar char="Ø"/>
            </a:pPr>
            <a:r>
              <a:rPr lang="en-US" b="1" dirty="0">
                <a:solidFill>
                  <a:schemeClr val="tx2"/>
                </a:solidFill>
              </a:rPr>
              <a:t>Quay </a:t>
            </a:r>
            <a:r>
              <a:rPr lang="en-US" b="1" dirty="0" err="1">
                <a:solidFill>
                  <a:schemeClr val="tx2"/>
                </a:solidFill>
              </a:rPr>
              <a:t>lại</a:t>
            </a:r>
            <a:r>
              <a:rPr lang="en-US" b="1" dirty="0">
                <a:solidFill>
                  <a:schemeClr val="tx2"/>
                </a:solidFill>
              </a:rPr>
              <a:t> </a:t>
            </a:r>
            <a:r>
              <a:rPr lang="en-US" b="1" dirty="0" err="1">
                <a:solidFill>
                  <a:schemeClr val="tx2"/>
                </a:solidFill>
              </a:rPr>
              <a:t>cuộc</a:t>
            </a:r>
            <a:r>
              <a:rPr lang="en-US" b="1" dirty="0">
                <a:solidFill>
                  <a:schemeClr val="tx2"/>
                </a:solidFill>
              </a:rPr>
              <a:t> </a:t>
            </a:r>
            <a:r>
              <a:rPr lang="en-US" b="1" dirty="0" err="1">
                <a:solidFill>
                  <a:schemeClr val="tx2"/>
                </a:solidFill>
              </a:rPr>
              <a:t>thảo</a:t>
            </a:r>
            <a:r>
              <a:rPr lang="en-US" b="1" dirty="0">
                <a:solidFill>
                  <a:schemeClr val="tx2"/>
                </a:solidFill>
              </a:rPr>
              <a:t> </a:t>
            </a:r>
            <a:r>
              <a:rPr lang="en-US" b="1" dirty="0" err="1">
                <a:solidFill>
                  <a:schemeClr val="tx2"/>
                </a:solidFill>
              </a:rPr>
              <a:t>luận</a:t>
            </a:r>
            <a:r>
              <a:rPr lang="en-US" b="1" dirty="0">
                <a:solidFill>
                  <a:schemeClr val="tx2"/>
                </a:solidFill>
              </a:rPr>
              <a:t> </a:t>
            </a:r>
            <a:r>
              <a:rPr lang="en-US" b="1" dirty="0" err="1">
                <a:solidFill>
                  <a:schemeClr val="tx2"/>
                </a:solidFill>
              </a:rPr>
              <a:t>và</a:t>
            </a:r>
            <a:r>
              <a:rPr lang="en-US" b="1" dirty="0">
                <a:solidFill>
                  <a:schemeClr val="tx2"/>
                </a:solidFill>
              </a:rPr>
              <a:t> </a:t>
            </a:r>
            <a:r>
              <a:rPr lang="en-US" b="1" dirty="0" err="1">
                <a:solidFill>
                  <a:schemeClr val="tx2"/>
                </a:solidFill>
              </a:rPr>
              <a:t>xác</a:t>
            </a:r>
            <a:r>
              <a:rPr lang="en-US" b="1" dirty="0">
                <a:solidFill>
                  <a:schemeClr val="tx2"/>
                </a:solidFill>
              </a:rPr>
              <a:t> </a:t>
            </a:r>
            <a:r>
              <a:rPr lang="en-US" b="1" dirty="0" err="1">
                <a:solidFill>
                  <a:schemeClr val="tx2"/>
                </a:solidFill>
              </a:rPr>
              <a:t>nhận</a:t>
            </a:r>
            <a:r>
              <a:rPr lang="en-US" b="1" dirty="0">
                <a:solidFill>
                  <a:schemeClr val="tx2"/>
                </a:solidFill>
              </a:rPr>
              <a:t> </a:t>
            </a:r>
            <a:r>
              <a:rPr lang="en-US" b="1" dirty="0" err="1">
                <a:solidFill>
                  <a:schemeClr val="tx2"/>
                </a:solidFill>
              </a:rPr>
              <a:t>sự</a:t>
            </a:r>
            <a:r>
              <a:rPr lang="en-US" b="1" dirty="0">
                <a:solidFill>
                  <a:schemeClr val="tx2"/>
                </a:solidFill>
              </a:rPr>
              <a:t> </a:t>
            </a:r>
            <a:r>
              <a:rPr lang="en-US" b="1" dirty="0" err="1">
                <a:solidFill>
                  <a:schemeClr val="tx2"/>
                </a:solidFill>
              </a:rPr>
              <a:t>nhất</a:t>
            </a:r>
            <a:r>
              <a:rPr lang="en-US" b="1" dirty="0">
                <a:solidFill>
                  <a:schemeClr val="tx2"/>
                </a:solidFill>
              </a:rPr>
              <a:t> </a:t>
            </a:r>
            <a:r>
              <a:rPr lang="en-US" b="1" dirty="0" err="1">
                <a:solidFill>
                  <a:schemeClr val="tx2"/>
                </a:solidFill>
              </a:rPr>
              <a:t>trí</a:t>
            </a:r>
            <a:r>
              <a:rPr lang="en-US" b="1" dirty="0">
                <a:solidFill>
                  <a:schemeClr val="tx2"/>
                </a:solidFill>
              </a:rPr>
              <a:t> </a:t>
            </a:r>
            <a:r>
              <a:rPr lang="en-US" b="1" dirty="0" err="1">
                <a:solidFill>
                  <a:schemeClr val="tx2"/>
                </a:solidFill>
              </a:rPr>
              <a:t>của</a:t>
            </a:r>
            <a:r>
              <a:rPr lang="en-US" b="1" dirty="0">
                <a:solidFill>
                  <a:schemeClr val="tx2"/>
                </a:solidFill>
              </a:rPr>
              <a:t> </a:t>
            </a:r>
            <a:r>
              <a:rPr lang="en-US" b="1" dirty="0" err="1">
                <a:solidFill>
                  <a:schemeClr val="tx2"/>
                </a:solidFill>
              </a:rPr>
              <a:t>bạn</a:t>
            </a:r>
            <a:r>
              <a:rPr lang="en-US" b="1" dirty="0">
                <a:solidFill>
                  <a:schemeClr val="tx2"/>
                </a:solidFill>
              </a:rPr>
              <a:t> </a:t>
            </a:r>
            <a:r>
              <a:rPr lang="en-US" b="1" dirty="0" err="1">
                <a:solidFill>
                  <a:schemeClr val="tx2"/>
                </a:solidFill>
              </a:rPr>
              <a:t>đối</a:t>
            </a:r>
            <a:r>
              <a:rPr lang="en-US" b="1" dirty="0">
                <a:solidFill>
                  <a:schemeClr val="tx2"/>
                </a:solidFill>
              </a:rPr>
              <a:t> </a:t>
            </a:r>
            <a:r>
              <a:rPr lang="en-US" b="1" dirty="0" err="1">
                <a:solidFill>
                  <a:schemeClr val="tx2"/>
                </a:solidFill>
              </a:rPr>
              <a:t>với</a:t>
            </a:r>
            <a:r>
              <a:rPr lang="en-US" b="1" dirty="0">
                <a:solidFill>
                  <a:schemeClr val="tx2"/>
                </a:solidFill>
              </a:rPr>
              <a:t> </a:t>
            </a:r>
            <a:r>
              <a:rPr lang="en-US" b="1" dirty="0" err="1">
                <a:solidFill>
                  <a:schemeClr val="tx2"/>
                </a:solidFill>
              </a:rPr>
              <a:t>những</a:t>
            </a:r>
            <a:r>
              <a:rPr lang="en-US" b="1" dirty="0">
                <a:solidFill>
                  <a:schemeClr val="tx2"/>
                </a:solidFill>
              </a:rPr>
              <a:t> </a:t>
            </a:r>
            <a:r>
              <a:rPr lang="en-US" b="1" dirty="0" err="1">
                <a:solidFill>
                  <a:schemeClr val="tx2"/>
                </a:solidFill>
              </a:rPr>
              <a:t>mục</a:t>
            </a:r>
            <a:r>
              <a:rPr lang="en-US" b="1" dirty="0">
                <a:solidFill>
                  <a:schemeClr val="tx2"/>
                </a:solidFill>
              </a:rPr>
              <a:t> </a:t>
            </a:r>
            <a:r>
              <a:rPr lang="en-US" b="1" dirty="0" err="1">
                <a:solidFill>
                  <a:schemeClr val="tx2"/>
                </a:solidFill>
              </a:rPr>
              <a:t>tiêu</a:t>
            </a:r>
            <a:r>
              <a:rPr lang="en-US" b="1" dirty="0">
                <a:solidFill>
                  <a:schemeClr val="tx2"/>
                </a:solidFill>
              </a:rPr>
              <a:t> </a:t>
            </a:r>
            <a:r>
              <a:rPr lang="en-US" b="1" dirty="0" err="1">
                <a:solidFill>
                  <a:schemeClr val="tx2"/>
                </a:solidFill>
              </a:rPr>
              <a:t>huấn</a:t>
            </a:r>
            <a:r>
              <a:rPr lang="en-US" b="1" dirty="0">
                <a:solidFill>
                  <a:schemeClr val="tx2"/>
                </a:solidFill>
              </a:rPr>
              <a:t> </a:t>
            </a:r>
            <a:r>
              <a:rPr lang="en-US" b="1" dirty="0" err="1">
                <a:solidFill>
                  <a:schemeClr val="tx2"/>
                </a:solidFill>
              </a:rPr>
              <a:t>luyện</a:t>
            </a:r>
            <a:endParaRPr lang="en-US" b="1" dirty="0">
              <a:solidFill>
                <a:schemeClr val="tx2"/>
              </a:solidFill>
            </a:endParaRPr>
          </a:p>
          <a:p>
            <a:pPr lvl="0"/>
            <a:endParaRPr lang="en-US" b="1" dirty="0">
              <a:solidFill>
                <a:schemeClr val="tx2"/>
              </a:solidFill>
            </a:endParaRPr>
          </a:p>
          <a:p>
            <a:pPr lvl="0"/>
            <a:endParaRPr lang="en-US" b="1" dirty="0">
              <a:solidFill>
                <a:schemeClr val="tx2"/>
              </a:solidFill>
            </a:endParaRPr>
          </a:p>
          <a:p>
            <a:pPr marL="285750" lvl="0" indent="-285750">
              <a:buFont typeface="Wingdings" pitchFamily="2" charset="2"/>
              <a:buChar char="Ø"/>
            </a:pPr>
            <a:r>
              <a:rPr lang="en-US" b="1" dirty="0" err="1">
                <a:solidFill>
                  <a:schemeClr val="tx2"/>
                </a:solidFill>
              </a:rPr>
              <a:t>Đảm</a:t>
            </a:r>
            <a:r>
              <a:rPr lang="en-US" b="1" dirty="0">
                <a:solidFill>
                  <a:schemeClr val="tx2"/>
                </a:solidFill>
              </a:rPr>
              <a:t> </a:t>
            </a:r>
            <a:r>
              <a:rPr lang="en-US" b="1" dirty="0" err="1">
                <a:solidFill>
                  <a:schemeClr val="tx2"/>
                </a:solidFill>
              </a:rPr>
              <a:t>bảo</a:t>
            </a:r>
            <a:r>
              <a:rPr lang="en-US" b="1" dirty="0">
                <a:solidFill>
                  <a:schemeClr val="tx2"/>
                </a:solidFill>
              </a:rPr>
              <a:t> </a:t>
            </a:r>
            <a:r>
              <a:rPr lang="en-US" b="1" dirty="0" err="1">
                <a:solidFill>
                  <a:schemeClr val="tx2"/>
                </a:solidFill>
              </a:rPr>
              <a:t>hai</a:t>
            </a:r>
            <a:r>
              <a:rPr lang="en-US" b="1" dirty="0">
                <a:solidFill>
                  <a:schemeClr val="tx2"/>
                </a:solidFill>
              </a:rPr>
              <a:t> </a:t>
            </a:r>
            <a:r>
              <a:rPr lang="en-US" b="1" dirty="0" err="1">
                <a:solidFill>
                  <a:schemeClr val="tx2"/>
                </a:solidFill>
              </a:rPr>
              <a:t>bên</a:t>
            </a:r>
            <a:r>
              <a:rPr lang="en-US" b="1" dirty="0">
                <a:solidFill>
                  <a:schemeClr val="tx2"/>
                </a:solidFill>
              </a:rPr>
              <a:t> chia </a:t>
            </a:r>
            <a:r>
              <a:rPr lang="en-US" b="1" dirty="0" err="1">
                <a:solidFill>
                  <a:schemeClr val="tx2"/>
                </a:solidFill>
              </a:rPr>
              <a:t>sẻ</a:t>
            </a:r>
            <a:r>
              <a:rPr lang="en-US" b="1" dirty="0">
                <a:solidFill>
                  <a:schemeClr val="tx2"/>
                </a:solidFill>
              </a:rPr>
              <a:t> </a:t>
            </a:r>
            <a:r>
              <a:rPr lang="en-US" b="1" dirty="0" err="1">
                <a:solidFill>
                  <a:schemeClr val="tx2"/>
                </a:solidFill>
              </a:rPr>
              <a:t>sự</a:t>
            </a:r>
            <a:r>
              <a:rPr lang="en-US" b="1" dirty="0">
                <a:solidFill>
                  <a:schemeClr val="tx2"/>
                </a:solidFill>
              </a:rPr>
              <a:t> </a:t>
            </a:r>
            <a:r>
              <a:rPr lang="en-US" b="1" dirty="0" err="1">
                <a:solidFill>
                  <a:schemeClr val="tx2"/>
                </a:solidFill>
              </a:rPr>
              <a:t>thông</a:t>
            </a:r>
            <a:r>
              <a:rPr lang="en-US" b="1" dirty="0">
                <a:solidFill>
                  <a:schemeClr val="tx2"/>
                </a:solidFill>
              </a:rPr>
              <a:t> </a:t>
            </a:r>
            <a:r>
              <a:rPr lang="en-US" b="1" dirty="0" err="1">
                <a:solidFill>
                  <a:schemeClr val="tx2"/>
                </a:solidFill>
              </a:rPr>
              <a:t>hiểu</a:t>
            </a:r>
            <a:endParaRPr lang="en-US" b="1" dirty="0">
              <a:solidFill>
                <a:schemeClr val="tx2"/>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700" y="2609353"/>
            <a:ext cx="4165600" cy="3099981"/>
          </a:xfrm>
          <a:prstGeom prst="rect">
            <a:avLst/>
          </a:prstGeom>
        </p:spPr>
      </p:pic>
    </p:spTree>
    <p:extLst>
      <p:ext uri="{BB962C8B-B14F-4D97-AF65-F5344CB8AC3E}">
        <p14:creationId xmlns:p14="http://schemas.microsoft.com/office/powerpoint/2010/main" val="1775932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799" y="164526"/>
            <a:ext cx="6798129" cy="560239"/>
          </a:xfrm>
        </p:spPr>
        <p:txBody>
          <a:bodyPr>
            <a:normAutofit/>
          </a:bodyPr>
          <a:lstStyle/>
          <a:p>
            <a:r>
              <a:rPr lang="en-US" dirty="0" err="1">
                <a:solidFill>
                  <a:schemeClr val="accent1"/>
                </a:solidFill>
              </a:rPr>
              <a:t>Lập</a:t>
            </a:r>
            <a:r>
              <a:rPr lang="en-US" dirty="0">
                <a:solidFill>
                  <a:schemeClr val="accent1"/>
                </a:solidFill>
              </a:rPr>
              <a:t> </a:t>
            </a:r>
            <a:r>
              <a:rPr lang="en-US" dirty="0" err="1">
                <a:solidFill>
                  <a:schemeClr val="accent1"/>
                </a:solidFill>
              </a:rPr>
              <a:t>kế</a:t>
            </a:r>
            <a:r>
              <a:rPr lang="en-US" dirty="0">
                <a:solidFill>
                  <a:schemeClr val="accent1"/>
                </a:solidFill>
              </a:rPr>
              <a:t> </a:t>
            </a:r>
            <a:r>
              <a:rPr lang="en-US" dirty="0" err="1">
                <a:solidFill>
                  <a:schemeClr val="accent1"/>
                </a:solidFill>
              </a:rPr>
              <a:t>hoạch</a:t>
            </a:r>
            <a:r>
              <a:rPr lang="en-US" dirty="0">
                <a:solidFill>
                  <a:schemeClr val="accent1"/>
                </a:solidFill>
              </a:rPr>
              <a:t> </a:t>
            </a:r>
            <a:r>
              <a:rPr lang="en-US" dirty="0" err="1">
                <a:solidFill>
                  <a:schemeClr val="accent1"/>
                </a:solidFill>
              </a:rPr>
              <a:t>hành</a:t>
            </a:r>
            <a:r>
              <a:rPr lang="en-US" dirty="0">
                <a:solidFill>
                  <a:schemeClr val="accent1"/>
                </a:solidFill>
              </a:rPr>
              <a:t> </a:t>
            </a:r>
            <a:r>
              <a:rPr lang="en-US" dirty="0" err="1">
                <a:solidFill>
                  <a:schemeClr val="accent1"/>
                </a:solidFill>
              </a:rPr>
              <a:t>động</a:t>
            </a:r>
            <a:endParaRPr lang="en-US" dirty="0">
              <a:solidFill>
                <a:schemeClr val="accent1"/>
              </a:solidFill>
            </a:endParaRPr>
          </a:p>
        </p:txBody>
      </p:sp>
      <p:sp>
        <p:nvSpPr>
          <p:cNvPr id="3" name="TextBox 2"/>
          <p:cNvSpPr txBox="1"/>
          <p:nvPr/>
        </p:nvSpPr>
        <p:spPr>
          <a:xfrm>
            <a:off x="901700" y="749301"/>
            <a:ext cx="4775200" cy="3877985"/>
          </a:xfrm>
          <a:prstGeom prst="rect">
            <a:avLst/>
          </a:prstGeom>
          <a:noFill/>
        </p:spPr>
        <p:txBody>
          <a:bodyPr wrap="square" rtlCol="0">
            <a:spAutoFit/>
          </a:bodyPr>
          <a:lstStyle/>
          <a:p>
            <a:r>
              <a:rPr lang="en-US" sz="1900" b="1" dirty="0" err="1">
                <a:solidFill>
                  <a:schemeClr val="tx2"/>
                </a:solidFill>
              </a:rPr>
              <a:t>Bao</a:t>
            </a:r>
            <a:r>
              <a:rPr lang="en-US" sz="1900" b="1" dirty="0">
                <a:solidFill>
                  <a:schemeClr val="tx2"/>
                </a:solidFill>
              </a:rPr>
              <a:t> </a:t>
            </a:r>
            <a:r>
              <a:rPr lang="en-US" sz="1900" b="1" dirty="0" err="1">
                <a:solidFill>
                  <a:schemeClr val="tx2"/>
                </a:solidFill>
              </a:rPr>
              <a:t>gồm</a:t>
            </a:r>
            <a:r>
              <a:rPr lang="en-US" sz="1900" b="1" dirty="0">
                <a:solidFill>
                  <a:schemeClr val="tx2"/>
                </a:solidFill>
              </a:rPr>
              <a:t>:</a:t>
            </a:r>
          </a:p>
          <a:p>
            <a:pPr marL="342900" lvl="0" indent="-342900">
              <a:buFont typeface="Wingdings" pitchFamily="2" charset="2"/>
              <a:buChar char="q"/>
            </a:pPr>
            <a:r>
              <a:rPr lang="en-US" sz="1900" b="1" dirty="0" err="1">
                <a:solidFill>
                  <a:schemeClr val="accent5"/>
                </a:solidFill>
              </a:rPr>
              <a:t>Lời</a:t>
            </a:r>
            <a:r>
              <a:rPr lang="en-US" sz="1900" b="1" dirty="0">
                <a:solidFill>
                  <a:schemeClr val="accent5"/>
                </a:solidFill>
              </a:rPr>
              <a:t> </a:t>
            </a:r>
            <a:r>
              <a:rPr lang="en-US" sz="1900" b="1" dirty="0" err="1">
                <a:solidFill>
                  <a:schemeClr val="accent5"/>
                </a:solidFill>
              </a:rPr>
              <a:t>tuyên</a:t>
            </a:r>
            <a:r>
              <a:rPr lang="en-US" sz="1900" b="1" dirty="0">
                <a:solidFill>
                  <a:schemeClr val="accent5"/>
                </a:solidFill>
              </a:rPr>
              <a:t> </a:t>
            </a:r>
            <a:r>
              <a:rPr lang="en-US" sz="1900" b="1" dirty="0" err="1">
                <a:solidFill>
                  <a:schemeClr val="accent5"/>
                </a:solidFill>
              </a:rPr>
              <a:t>bố</a:t>
            </a:r>
            <a:r>
              <a:rPr lang="en-US" sz="1900" b="1" dirty="0">
                <a:solidFill>
                  <a:schemeClr val="accent5"/>
                </a:solidFill>
              </a:rPr>
              <a:t> </a:t>
            </a:r>
            <a:r>
              <a:rPr lang="en-US" sz="1900" b="1" dirty="0" err="1">
                <a:solidFill>
                  <a:schemeClr val="accent5"/>
                </a:solidFill>
              </a:rPr>
              <a:t>về</a:t>
            </a:r>
            <a:r>
              <a:rPr lang="en-US" sz="1900" b="1" dirty="0">
                <a:solidFill>
                  <a:schemeClr val="accent5"/>
                </a:solidFill>
              </a:rPr>
              <a:t> </a:t>
            </a:r>
            <a:r>
              <a:rPr lang="en-US" sz="1900" b="1" dirty="0" err="1">
                <a:solidFill>
                  <a:schemeClr val="accent5"/>
                </a:solidFill>
              </a:rPr>
              <a:t>mục</a:t>
            </a:r>
            <a:r>
              <a:rPr lang="en-US" sz="1900" b="1" dirty="0">
                <a:solidFill>
                  <a:schemeClr val="accent5"/>
                </a:solidFill>
              </a:rPr>
              <a:t> </a:t>
            </a:r>
            <a:r>
              <a:rPr lang="en-US" sz="1900" b="1" dirty="0" err="1">
                <a:solidFill>
                  <a:schemeClr val="accent5"/>
                </a:solidFill>
              </a:rPr>
              <a:t>tiêu</a:t>
            </a:r>
            <a:endParaRPr lang="en-US" sz="1900" b="1" dirty="0">
              <a:solidFill>
                <a:schemeClr val="accent5"/>
              </a:solidFill>
            </a:endParaRPr>
          </a:p>
          <a:p>
            <a:pPr lvl="0"/>
            <a:endParaRPr lang="en-US" sz="1900" b="1" dirty="0">
              <a:solidFill>
                <a:schemeClr val="accent5"/>
              </a:solidFill>
            </a:endParaRPr>
          </a:p>
          <a:p>
            <a:pPr marL="342900" lvl="0" indent="-342900">
              <a:buFont typeface="Wingdings" pitchFamily="2" charset="2"/>
              <a:buChar char="q"/>
            </a:pPr>
            <a:r>
              <a:rPr lang="en-US" sz="1900" b="1" dirty="0" err="1">
                <a:solidFill>
                  <a:schemeClr val="accent5"/>
                </a:solidFill>
              </a:rPr>
              <a:t>Các</a:t>
            </a:r>
            <a:r>
              <a:rPr lang="en-US" sz="1900" b="1" dirty="0">
                <a:solidFill>
                  <a:schemeClr val="accent5"/>
                </a:solidFill>
              </a:rPr>
              <a:t> </a:t>
            </a:r>
            <a:r>
              <a:rPr lang="en-US" sz="1900" b="1" dirty="0" err="1">
                <a:solidFill>
                  <a:schemeClr val="accent5"/>
                </a:solidFill>
              </a:rPr>
              <a:t>hướng</a:t>
            </a:r>
            <a:r>
              <a:rPr lang="en-US" sz="1900" b="1" dirty="0">
                <a:solidFill>
                  <a:schemeClr val="accent5"/>
                </a:solidFill>
              </a:rPr>
              <a:t> </a:t>
            </a:r>
            <a:r>
              <a:rPr lang="en-US" sz="1900" b="1" dirty="0" err="1">
                <a:solidFill>
                  <a:schemeClr val="accent5"/>
                </a:solidFill>
              </a:rPr>
              <a:t>đi</a:t>
            </a:r>
            <a:r>
              <a:rPr lang="en-US" sz="1900" b="1" dirty="0">
                <a:solidFill>
                  <a:schemeClr val="accent5"/>
                </a:solidFill>
              </a:rPr>
              <a:t> </a:t>
            </a:r>
            <a:r>
              <a:rPr lang="en-US" sz="1900" b="1" dirty="0" err="1">
                <a:solidFill>
                  <a:schemeClr val="accent5"/>
                </a:solidFill>
              </a:rPr>
              <a:t>cụ</a:t>
            </a:r>
            <a:r>
              <a:rPr lang="en-US" sz="1900" b="1" dirty="0">
                <a:solidFill>
                  <a:schemeClr val="accent5"/>
                </a:solidFill>
              </a:rPr>
              <a:t> </a:t>
            </a:r>
            <a:r>
              <a:rPr lang="en-US" sz="1900" b="1" dirty="0" err="1">
                <a:solidFill>
                  <a:schemeClr val="accent5"/>
                </a:solidFill>
              </a:rPr>
              <a:t>thể</a:t>
            </a:r>
            <a:r>
              <a:rPr lang="en-US" sz="1900" b="1" dirty="0">
                <a:solidFill>
                  <a:schemeClr val="accent5"/>
                </a:solidFill>
              </a:rPr>
              <a:t> </a:t>
            </a:r>
            <a:r>
              <a:rPr lang="en-US" sz="1900" b="1" dirty="0" err="1">
                <a:solidFill>
                  <a:schemeClr val="accent5"/>
                </a:solidFill>
              </a:rPr>
              <a:t>và</a:t>
            </a:r>
            <a:r>
              <a:rPr lang="en-US" sz="1900" b="1" dirty="0">
                <a:solidFill>
                  <a:schemeClr val="accent5"/>
                </a:solidFill>
              </a:rPr>
              <a:t> </a:t>
            </a:r>
            <a:r>
              <a:rPr lang="en-US" sz="1900" b="1" dirty="0" err="1">
                <a:solidFill>
                  <a:schemeClr val="accent5"/>
                </a:solidFill>
              </a:rPr>
              <a:t>trình</a:t>
            </a:r>
            <a:r>
              <a:rPr lang="en-US" sz="1900" b="1" dirty="0">
                <a:solidFill>
                  <a:schemeClr val="accent5"/>
                </a:solidFill>
              </a:rPr>
              <a:t> </a:t>
            </a:r>
            <a:r>
              <a:rPr lang="en-US" sz="1900" b="1" dirty="0" err="1">
                <a:solidFill>
                  <a:schemeClr val="accent5"/>
                </a:solidFill>
              </a:rPr>
              <a:t>bày</a:t>
            </a:r>
            <a:r>
              <a:rPr lang="en-US" sz="1900" b="1" dirty="0">
                <a:solidFill>
                  <a:schemeClr val="accent5"/>
                </a:solidFill>
              </a:rPr>
              <a:t> </a:t>
            </a:r>
            <a:r>
              <a:rPr lang="en-US" sz="1900" b="1" dirty="0" err="1">
                <a:solidFill>
                  <a:schemeClr val="accent5"/>
                </a:solidFill>
              </a:rPr>
              <a:t>rõ</a:t>
            </a:r>
            <a:r>
              <a:rPr lang="en-US" sz="1900" b="1" dirty="0">
                <a:solidFill>
                  <a:schemeClr val="accent5"/>
                </a:solidFill>
              </a:rPr>
              <a:t> </a:t>
            </a:r>
            <a:r>
              <a:rPr lang="en-US" sz="1900" b="1" dirty="0" err="1">
                <a:solidFill>
                  <a:schemeClr val="accent5"/>
                </a:solidFill>
              </a:rPr>
              <a:t>ràng</a:t>
            </a:r>
            <a:r>
              <a:rPr lang="en-US" sz="1900" b="1" dirty="0">
                <a:solidFill>
                  <a:schemeClr val="accent5"/>
                </a:solidFill>
              </a:rPr>
              <a:t> </a:t>
            </a:r>
            <a:r>
              <a:rPr lang="en-US" sz="1900" b="1" dirty="0" err="1">
                <a:solidFill>
                  <a:schemeClr val="accent5"/>
                </a:solidFill>
              </a:rPr>
              <a:t>cách</a:t>
            </a:r>
            <a:r>
              <a:rPr lang="en-US" sz="1900" b="1" dirty="0">
                <a:solidFill>
                  <a:schemeClr val="accent5"/>
                </a:solidFill>
              </a:rPr>
              <a:t> </a:t>
            </a:r>
            <a:r>
              <a:rPr lang="en-US" sz="1900" b="1" dirty="0" err="1">
                <a:solidFill>
                  <a:schemeClr val="accent5"/>
                </a:solidFill>
              </a:rPr>
              <a:t>thức</a:t>
            </a:r>
            <a:r>
              <a:rPr lang="en-US" sz="1900" b="1" dirty="0">
                <a:solidFill>
                  <a:schemeClr val="accent5"/>
                </a:solidFill>
              </a:rPr>
              <a:t> </a:t>
            </a:r>
            <a:r>
              <a:rPr lang="en-US" sz="1900" b="1" dirty="0" err="1">
                <a:solidFill>
                  <a:schemeClr val="accent5"/>
                </a:solidFill>
              </a:rPr>
              <a:t>làm</a:t>
            </a:r>
            <a:r>
              <a:rPr lang="en-US" sz="1900" b="1" dirty="0">
                <a:solidFill>
                  <a:schemeClr val="accent5"/>
                </a:solidFill>
              </a:rPr>
              <a:t> </a:t>
            </a:r>
            <a:r>
              <a:rPr lang="en-US" sz="1900" b="1" dirty="0" err="1">
                <a:solidFill>
                  <a:schemeClr val="accent5"/>
                </a:solidFill>
              </a:rPr>
              <a:t>việc</a:t>
            </a:r>
            <a:r>
              <a:rPr lang="en-US" sz="1900" b="1" dirty="0">
                <a:solidFill>
                  <a:schemeClr val="accent5"/>
                </a:solidFill>
              </a:rPr>
              <a:t> </a:t>
            </a:r>
            <a:r>
              <a:rPr lang="en-US" sz="1900" b="1" dirty="0" err="1">
                <a:solidFill>
                  <a:schemeClr val="accent5"/>
                </a:solidFill>
              </a:rPr>
              <a:t>của</a:t>
            </a:r>
            <a:r>
              <a:rPr lang="en-US" sz="1900" b="1" dirty="0">
                <a:solidFill>
                  <a:schemeClr val="accent5"/>
                </a:solidFill>
              </a:rPr>
              <a:t>  </a:t>
            </a:r>
            <a:r>
              <a:rPr lang="en-US" sz="1900" b="1" dirty="0" err="1">
                <a:solidFill>
                  <a:schemeClr val="accent5"/>
                </a:solidFill>
              </a:rPr>
              <a:t>người</a:t>
            </a:r>
            <a:r>
              <a:rPr lang="en-US" sz="1900" b="1" dirty="0">
                <a:solidFill>
                  <a:schemeClr val="accent5"/>
                </a:solidFill>
              </a:rPr>
              <a:t> </a:t>
            </a:r>
            <a:r>
              <a:rPr lang="en-US" sz="1900" b="1" dirty="0" err="1">
                <a:solidFill>
                  <a:schemeClr val="accent5"/>
                </a:solidFill>
              </a:rPr>
              <a:t>được</a:t>
            </a:r>
            <a:r>
              <a:rPr lang="en-US" sz="1900" b="1" dirty="0">
                <a:solidFill>
                  <a:schemeClr val="accent5"/>
                </a:solidFill>
              </a:rPr>
              <a:t> </a:t>
            </a:r>
            <a:r>
              <a:rPr lang="en-US" sz="1900" b="1" dirty="0" err="1">
                <a:solidFill>
                  <a:schemeClr val="accent5"/>
                </a:solidFill>
              </a:rPr>
              <a:t>huấn</a:t>
            </a:r>
            <a:r>
              <a:rPr lang="en-US" sz="1900" b="1" dirty="0">
                <a:solidFill>
                  <a:schemeClr val="accent5"/>
                </a:solidFill>
              </a:rPr>
              <a:t> </a:t>
            </a:r>
            <a:r>
              <a:rPr lang="en-US" sz="1900" b="1" dirty="0" err="1">
                <a:solidFill>
                  <a:schemeClr val="accent5"/>
                </a:solidFill>
              </a:rPr>
              <a:t>luyện</a:t>
            </a:r>
            <a:r>
              <a:rPr lang="en-US" sz="1900" b="1" dirty="0">
                <a:solidFill>
                  <a:schemeClr val="accent5"/>
                </a:solidFill>
              </a:rPr>
              <a:t> </a:t>
            </a:r>
            <a:r>
              <a:rPr lang="en-US" sz="1900" b="1" dirty="0" err="1">
                <a:solidFill>
                  <a:schemeClr val="accent5"/>
                </a:solidFill>
              </a:rPr>
              <a:t>và</a:t>
            </a:r>
            <a:r>
              <a:rPr lang="en-US" sz="1900" b="1" dirty="0">
                <a:solidFill>
                  <a:schemeClr val="accent5"/>
                </a:solidFill>
              </a:rPr>
              <a:t> </a:t>
            </a:r>
            <a:r>
              <a:rPr lang="en-US" sz="1900" b="1" dirty="0" err="1">
                <a:solidFill>
                  <a:schemeClr val="accent5"/>
                </a:solidFill>
              </a:rPr>
              <a:t>huấn</a:t>
            </a:r>
            <a:r>
              <a:rPr lang="en-US" sz="1900" b="1" dirty="0">
                <a:solidFill>
                  <a:schemeClr val="accent5"/>
                </a:solidFill>
              </a:rPr>
              <a:t> </a:t>
            </a:r>
            <a:r>
              <a:rPr lang="en-US" sz="1900" b="1" dirty="0" err="1">
                <a:solidFill>
                  <a:schemeClr val="accent5"/>
                </a:solidFill>
              </a:rPr>
              <a:t>luyện</a:t>
            </a:r>
            <a:endParaRPr lang="en-US" sz="1900" b="1" dirty="0">
              <a:solidFill>
                <a:schemeClr val="accent5"/>
              </a:solidFill>
            </a:endParaRPr>
          </a:p>
          <a:p>
            <a:r>
              <a:rPr lang="en-US" sz="1900" b="1" dirty="0" err="1">
                <a:solidFill>
                  <a:schemeClr val="tx2"/>
                </a:solidFill>
              </a:rPr>
              <a:t>Mục</a:t>
            </a:r>
            <a:r>
              <a:rPr lang="en-US" sz="1900" b="1" dirty="0">
                <a:solidFill>
                  <a:schemeClr val="tx2"/>
                </a:solidFill>
              </a:rPr>
              <a:t> </a:t>
            </a:r>
            <a:r>
              <a:rPr lang="en-US" sz="1900" b="1" dirty="0" err="1">
                <a:solidFill>
                  <a:schemeClr val="tx2"/>
                </a:solidFill>
              </a:rPr>
              <a:t>đích</a:t>
            </a:r>
            <a:r>
              <a:rPr lang="en-US" sz="1900" b="1" dirty="0">
                <a:solidFill>
                  <a:schemeClr val="tx2"/>
                </a:solidFill>
              </a:rPr>
              <a:t>:</a:t>
            </a:r>
          </a:p>
          <a:p>
            <a:pPr marL="342900" lvl="0" indent="-342900">
              <a:buFont typeface="Wingdings" pitchFamily="2" charset="2"/>
              <a:buChar char="ü"/>
            </a:pPr>
            <a:r>
              <a:rPr lang="en-US" sz="1900" b="1" dirty="0" err="1">
                <a:solidFill>
                  <a:schemeClr val="accent5"/>
                </a:solidFill>
              </a:rPr>
              <a:t>Hai</a:t>
            </a:r>
            <a:r>
              <a:rPr lang="en-US" sz="1900" b="1" dirty="0">
                <a:solidFill>
                  <a:schemeClr val="accent5"/>
                </a:solidFill>
              </a:rPr>
              <a:t> </a:t>
            </a:r>
            <a:r>
              <a:rPr lang="en-US" sz="1900" b="1" dirty="0" err="1">
                <a:solidFill>
                  <a:schemeClr val="accent5"/>
                </a:solidFill>
              </a:rPr>
              <a:t>bên</a:t>
            </a:r>
            <a:r>
              <a:rPr lang="en-US" sz="1900" b="1" dirty="0">
                <a:solidFill>
                  <a:schemeClr val="accent5"/>
                </a:solidFill>
              </a:rPr>
              <a:t> </a:t>
            </a:r>
            <a:r>
              <a:rPr lang="en-US" sz="1900" b="1" dirty="0" err="1">
                <a:solidFill>
                  <a:schemeClr val="accent5"/>
                </a:solidFill>
              </a:rPr>
              <a:t>biết</a:t>
            </a:r>
            <a:r>
              <a:rPr lang="en-US" sz="1900" b="1" dirty="0">
                <a:solidFill>
                  <a:schemeClr val="accent5"/>
                </a:solidFill>
              </a:rPr>
              <a:t> </a:t>
            </a:r>
            <a:r>
              <a:rPr lang="en-US" sz="1900" b="1" dirty="0" err="1">
                <a:solidFill>
                  <a:schemeClr val="accent5"/>
                </a:solidFill>
              </a:rPr>
              <a:t>chính</a:t>
            </a:r>
            <a:r>
              <a:rPr lang="en-US" sz="1900" b="1" dirty="0">
                <a:solidFill>
                  <a:schemeClr val="accent5"/>
                </a:solidFill>
              </a:rPr>
              <a:t> </a:t>
            </a:r>
            <a:r>
              <a:rPr lang="en-US" sz="1900" b="1" dirty="0" err="1">
                <a:solidFill>
                  <a:schemeClr val="accent5"/>
                </a:solidFill>
              </a:rPr>
              <a:t>xác</a:t>
            </a:r>
            <a:r>
              <a:rPr lang="en-US" sz="1900" b="1" dirty="0">
                <a:solidFill>
                  <a:schemeClr val="accent5"/>
                </a:solidFill>
              </a:rPr>
              <a:t> </a:t>
            </a:r>
            <a:r>
              <a:rPr lang="en-US" sz="1900" b="1" dirty="0" err="1">
                <a:solidFill>
                  <a:schemeClr val="accent5"/>
                </a:solidFill>
              </a:rPr>
              <a:t>phần</a:t>
            </a:r>
            <a:r>
              <a:rPr lang="en-US" sz="1900" b="1" dirty="0">
                <a:solidFill>
                  <a:schemeClr val="accent5"/>
                </a:solidFill>
              </a:rPr>
              <a:t> </a:t>
            </a:r>
            <a:r>
              <a:rPr lang="en-US" sz="1900" b="1" dirty="0" err="1">
                <a:solidFill>
                  <a:schemeClr val="accent5"/>
                </a:solidFill>
              </a:rPr>
              <a:t>việc</a:t>
            </a:r>
            <a:r>
              <a:rPr lang="en-US" sz="1900" b="1" dirty="0">
                <a:solidFill>
                  <a:schemeClr val="accent5"/>
                </a:solidFill>
              </a:rPr>
              <a:t> </a:t>
            </a:r>
            <a:r>
              <a:rPr lang="en-US" sz="1900" b="1" dirty="0" err="1">
                <a:solidFill>
                  <a:schemeClr val="accent5"/>
                </a:solidFill>
              </a:rPr>
              <a:t>được</a:t>
            </a:r>
            <a:r>
              <a:rPr lang="en-US" sz="1900" b="1" dirty="0">
                <a:solidFill>
                  <a:schemeClr val="accent5"/>
                </a:solidFill>
              </a:rPr>
              <a:t> </a:t>
            </a:r>
            <a:r>
              <a:rPr lang="en-US" sz="1900" b="1" dirty="0" err="1">
                <a:solidFill>
                  <a:schemeClr val="accent5"/>
                </a:solidFill>
              </a:rPr>
              <a:t>mong</a:t>
            </a:r>
            <a:r>
              <a:rPr lang="en-US" sz="1900" b="1" dirty="0">
                <a:solidFill>
                  <a:schemeClr val="accent5"/>
                </a:solidFill>
              </a:rPr>
              <a:t> </a:t>
            </a:r>
            <a:r>
              <a:rPr lang="en-US" sz="1900" b="1" dirty="0" err="1">
                <a:solidFill>
                  <a:schemeClr val="accent5"/>
                </a:solidFill>
              </a:rPr>
              <a:t>đợi</a:t>
            </a:r>
            <a:endParaRPr lang="en-US" sz="1900" b="1" dirty="0">
              <a:solidFill>
                <a:schemeClr val="accent5"/>
              </a:solidFill>
            </a:endParaRPr>
          </a:p>
          <a:p>
            <a:pPr lvl="0"/>
            <a:endParaRPr lang="en-US" sz="1900" b="1" dirty="0">
              <a:solidFill>
                <a:schemeClr val="accent5"/>
              </a:solidFill>
            </a:endParaRPr>
          </a:p>
          <a:p>
            <a:pPr marL="342900" lvl="0" indent="-342900">
              <a:buFont typeface="Wingdings" pitchFamily="2" charset="2"/>
              <a:buChar char="ü"/>
            </a:pPr>
            <a:r>
              <a:rPr lang="en-US" sz="1900" b="1" dirty="0" err="1">
                <a:solidFill>
                  <a:schemeClr val="accent5"/>
                </a:solidFill>
              </a:rPr>
              <a:t>Những</a:t>
            </a:r>
            <a:r>
              <a:rPr lang="en-US" sz="1900" b="1" dirty="0">
                <a:solidFill>
                  <a:schemeClr val="accent5"/>
                </a:solidFill>
              </a:rPr>
              <a:t> </a:t>
            </a:r>
            <a:r>
              <a:rPr lang="en-US" sz="1900" b="1" dirty="0" err="1">
                <a:solidFill>
                  <a:schemeClr val="accent5"/>
                </a:solidFill>
              </a:rPr>
              <a:t>nghĩa</a:t>
            </a:r>
            <a:r>
              <a:rPr lang="en-US" sz="1900" b="1" dirty="0">
                <a:solidFill>
                  <a:schemeClr val="accent5"/>
                </a:solidFill>
              </a:rPr>
              <a:t> </a:t>
            </a:r>
            <a:r>
              <a:rPr lang="en-US" sz="1900" b="1" dirty="0" err="1">
                <a:solidFill>
                  <a:schemeClr val="accent5"/>
                </a:solidFill>
              </a:rPr>
              <a:t>vụ</a:t>
            </a:r>
            <a:r>
              <a:rPr lang="en-US" sz="1900" b="1" dirty="0">
                <a:solidFill>
                  <a:schemeClr val="accent5"/>
                </a:solidFill>
              </a:rPr>
              <a:t> </a:t>
            </a:r>
            <a:r>
              <a:rPr lang="en-US" sz="1900" b="1" dirty="0" err="1">
                <a:solidFill>
                  <a:schemeClr val="accent5"/>
                </a:solidFill>
              </a:rPr>
              <a:t>cần</a:t>
            </a:r>
            <a:r>
              <a:rPr lang="en-US" sz="1900" b="1" dirty="0">
                <a:solidFill>
                  <a:schemeClr val="accent5"/>
                </a:solidFill>
              </a:rPr>
              <a:t> </a:t>
            </a:r>
            <a:r>
              <a:rPr lang="en-US" sz="1900" b="1" dirty="0" err="1">
                <a:solidFill>
                  <a:schemeClr val="accent5"/>
                </a:solidFill>
              </a:rPr>
              <a:t>phải</a:t>
            </a:r>
            <a:r>
              <a:rPr lang="en-US" sz="1900" b="1" dirty="0">
                <a:solidFill>
                  <a:schemeClr val="accent5"/>
                </a:solidFill>
              </a:rPr>
              <a:t> </a:t>
            </a:r>
            <a:r>
              <a:rPr lang="en-US" sz="1900" b="1" dirty="0" err="1">
                <a:solidFill>
                  <a:schemeClr val="accent5"/>
                </a:solidFill>
              </a:rPr>
              <a:t>thực</a:t>
            </a:r>
            <a:r>
              <a:rPr lang="en-US" sz="1900" b="1" dirty="0">
                <a:solidFill>
                  <a:schemeClr val="accent5"/>
                </a:solidFill>
              </a:rPr>
              <a:t> </a:t>
            </a:r>
            <a:r>
              <a:rPr lang="en-US" sz="1900" b="1" dirty="0" err="1">
                <a:solidFill>
                  <a:schemeClr val="accent5"/>
                </a:solidFill>
              </a:rPr>
              <a:t>hiện</a:t>
            </a:r>
            <a:r>
              <a:rPr lang="en-US" sz="1900" b="1" dirty="0">
                <a:solidFill>
                  <a:schemeClr val="accent5"/>
                </a:solidFill>
              </a:rPr>
              <a:t> </a:t>
            </a:r>
            <a:r>
              <a:rPr lang="en-US" sz="1900" b="1" dirty="0" err="1">
                <a:solidFill>
                  <a:schemeClr val="accent5"/>
                </a:solidFill>
              </a:rPr>
              <a:t>và</a:t>
            </a:r>
            <a:r>
              <a:rPr lang="en-US" sz="1900" b="1" dirty="0">
                <a:solidFill>
                  <a:schemeClr val="accent5"/>
                </a:solidFill>
              </a:rPr>
              <a:t> </a:t>
            </a:r>
            <a:r>
              <a:rPr lang="en-US" sz="1900" b="1" dirty="0" err="1">
                <a:solidFill>
                  <a:schemeClr val="accent5"/>
                </a:solidFill>
              </a:rPr>
              <a:t>sự</a:t>
            </a:r>
            <a:r>
              <a:rPr lang="en-US" sz="1900" b="1" dirty="0">
                <a:solidFill>
                  <a:schemeClr val="accent5"/>
                </a:solidFill>
              </a:rPr>
              <a:t> </a:t>
            </a:r>
            <a:r>
              <a:rPr lang="en-US" sz="1900" b="1" dirty="0" err="1">
                <a:solidFill>
                  <a:schemeClr val="accent5"/>
                </a:solidFill>
              </a:rPr>
              <a:t>thành</a:t>
            </a:r>
            <a:r>
              <a:rPr lang="en-US" sz="1900" b="1" dirty="0">
                <a:solidFill>
                  <a:schemeClr val="accent5"/>
                </a:solidFill>
              </a:rPr>
              <a:t> </a:t>
            </a:r>
            <a:r>
              <a:rPr lang="en-US" sz="1900" b="1" dirty="0" err="1">
                <a:solidFill>
                  <a:schemeClr val="accent5"/>
                </a:solidFill>
              </a:rPr>
              <a:t>công</a:t>
            </a:r>
            <a:r>
              <a:rPr lang="en-US" sz="1900" b="1" dirty="0">
                <a:solidFill>
                  <a:schemeClr val="accent5"/>
                </a:solidFill>
              </a:rPr>
              <a:t> </a:t>
            </a:r>
            <a:r>
              <a:rPr lang="en-US" sz="1900" b="1" dirty="0" err="1">
                <a:solidFill>
                  <a:schemeClr val="accent5"/>
                </a:solidFill>
              </a:rPr>
              <a:t>được</a:t>
            </a:r>
            <a:r>
              <a:rPr lang="en-US" sz="1900" b="1" dirty="0">
                <a:solidFill>
                  <a:schemeClr val="accent5"/>
                </a:solidFill>
              </a:rPr>
              <a:t> </a:t>
            </a:r>
            <a:r>
              <a:rPr lang="en-US" sz="1900" b="1" dirty="0" err="1">
                <a:solidFill>
                  <a:schemeClr val="accent5"/>
                </a:solidFill>
              </a:rPr>
              <a:t>đánh</a:t>
            </a:r>
            <a:r>
              <a:rPr lang="en-US" sz="1900" b="1" dirty="0">
                <a:solidFill>
                  <a:schemeClr val="accent5"/>
                </a:solidFill>
              </a:rPr>
              <a:t> </a:t>
            </a:r>
            <a:r>
              <a:rPr lang="en-US" sz="1900" b="1" dirty="0" err="1">
                <a:solidFill>
                  <a:schemeClr val="accent5"/>
                </a:solidFill>
              </a:rPr>
              <a:t>giá</a:t>
            </a:r>
            <a:r>
              <a:rPr lang="en-US" sz="1900" b="1" dirty="0">
                <a:solidFill>
                  <a:schemeClr val="accent5"/>
                </a:solidFill>
              </a:rPr>
              <a:t> </a:t>
            </a:r>
            <a:r>
              <a:rPr lang="en-US" sz="1900" b="1" dirty="0" err="1">
                <a:solidFill>
                  <a:schemeClr val="accent5"/>
                </a:solidFill>
              </a:rPr>
              <a:t>như</a:t>
            </a:r>
            <a:r>
              <a:rPr lang="en-US" sz="1900" b="1" dirty="0">
                <a:solidFill>
                  <a:schemeClr val="accent5"/>
                </a:solidFill>
              </a:rPr>
              <a:t> </a:t>
            </a:r>
            <a:r>
              <a:rPr lang="en-US" sz="1900" b="1" dirty="0" err="1">
                <a:solidFill>
                  <a:schemeClr val="accent5"/>
                </a:solidFill>
              </a:rPr>
              <a:t>thế</a:t>
            </a:r>
            <a:r>
              <a:rPr lang="en-US" sz="1900" b="1" dirty="0">
                <a:solidFill>
                  <a:schemeClr val="accent5"/>
                </a:solidFill>
              </a:rPr>
              <a:t> </a:t>
            </a:r>
            <a:r>
              <a:rPr lang="en-US" sz="1900" b="1" dirty="0" err="1">
                <a:solidFill>
                  <a:schemeClr val="accent5"/>
                </a:solidFill>
              </a:rPr>
              <a:t>nào</a:t>
            </a:r>
            <a:endParaRPr lang="en-US" sz="1900" b="1" dirty="0">
              <a:solidFill>
                <a:schemeClr val="accent5"/>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674" y="1155700"/>
            <a:ext cx="5045045" cy="3175000"/>
          </a:xfrm>
          <a:prstGeom prst="rect">
            <a:avLst/>
          </a:prstGeom>
        </p:spPr>
      </p:pic>
      <p:sp>
        <p:nvSpPr>
          <p:cNvPr id="5" name="TextBox 4"/>
          <p:cNvSpPr txBox="1"/>
          <p:nvPr/>
        </p:nvSpPr>
        <p:spPr>
          <a:xfrm>
            <a:off x="723900" y="4365676"/>
            <a:ext cx="3606800" cy="523220"/>
          </a:xfrm>
          <a:prstGeom prst="rect">
            <a:avLst/>
          </a:prstGeom>
          <a:noFill/>
        </p:spPr>
        <p:txBody>
          <a:bodyPr wrap="square" rtlCol="0">
            <a:spAutoFit/>
          </a:bodyPr>
          <a:lstStyle/>
          <a:p>
            <a:r>
              <a:rPr lang="en-US" sz="2800" b="1" dirty="0" err="1">
                <a:solidFill>
                  <a:schemeClr val="accent1"/>
                </a:solidFill>
              </a:rPr>
              <a:t>Bắt</a:t>
            </a:r>
            <a:r>
              <a:rPr lang="en-US" sz="2800" b="1" dirty="0">
                <a:solidFill>
                  <a:schemeClr val="accent1"/>
                </a:solidFill>
              </a:rPr>
              <a:t> </a:t>
            </a:r>
            <a:r>
              <a:rPr lang="en-US" sz="2800" b="1" dirty="0" err="1">
                <a:solidFill>
                  <a:schemeClr val="accent1"/>
                </a:solidFill>
              </a:rPr>
              <a:t>đầu</a:t>
            </a:r>
            <a:r>
              <a:rPr lang="en-US" sz="2800" b="1" dirty="0">
                <a:solidFill>
                  <a:schemeClr val="accent1"/>
                </a:solidFill>
              </a:rPr>
              <a:t> </a:t>
            </a:r>
            <a:r>
              <a:rPr lang="en-US" sz="2800" b="1" dirty="0" err="1">
                <a:solidFill>
                  <a:schemeClr val="accent1"/>
                </a:solidFill>
              </a:rPr>
              <a:t>huấn</a:t>
            </a:r>
            <a:r>
              <a:rPr lang="en-US" sz="2800" b="1" dirty="0">
                <a:solidFill>
                  <a:schemeClr val="accent1"/>
                </a:solidFill>
              </a:rPr>
              <a:t> </a:t>
            </a:r>
            <a:r>
              <a:rPr lang="en-US" sz="2800" b="1" dirty="0" err="1">
                <a:solidFill>
                  <a:schemeClr val="accent1"/>
                </a:solidFill>
              </a:rPr>
              <a:t>luyện</a:t>
            </a:r>
            <a:endParaRPr lang="en-US" sz="2800" b="1" dirty="0">
              <a:solidFill>
                <a:schemeClr val="accent1"/>
              </a:solidFill>
            </a:endParaRPr>
          </a:p>
        </p:txBody>
      </p:sp>
      <p:cxnSp>
        <p:nvCxnSpPr>
          <p:cNvPr id="11" name="Elbow Connector 10"/>
          <p:cNvCxnSpPr>
            <a:endCxn id="5" idx="1"/>
          </p:cNvCxnSpPr>
          <p:nvPr/>
        </p:nvCxnSpPr>
        <p:spPr>
          <a:xfrm rot="16200000" flipH="1">
            <a:off x="-72093" y="3831293"/>
            <a:ext cx="1426886" cy="165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1700" y="4888896"/>
            <a:ext cx="4991100" cy="584775"/>
          </a:xfrm>
          <a:prstGeom prst="rect">
            <a:avLst/>
          </a:prstGeom>
          <a:noFill/>
        </p:spPr>
        <p:txBody>
          <a:bodyPr wrap="square" rtlCol="0">
            <a:spAutoFit/>
          </a:bodyPr>
          <a:lstStyle/>
          <a:p>
            <a:pPr marL="285750" indent="-285750">
              <a:buFont typeface="Wingdings" pitchFamily="2" charset="2"/>
              <a:buChar char="q"/>
            </a:pPr>
            <a:r>
              <a:rPr lang="vi-VN" sz="1600" b="1" dirty="0">
                <a:solidFill>
                  <a:schemeClr val="accent5"/>
                </a:solidFill>
              </a:rPr>
              <a:t>Truyền đạt ý kiến để người được huấn luyện có thể nắm bắt và nhìn nhận giá trị của chúng</a:t>
            </a:r>
            <a:endParaRPr lang="en-US" sz="1600" b="1" dirty="0">
              <a:solidFill>
                <a:schemeClr val="accent5"/>
              </a:solidFill>
            </a:endParaRPr>
          </a:p>
        </p:txBody>
      </p:sp>
    </p:spTree>
    <p:extLst>
      <p:ext uri="{BB962C8B-B14F-4D97-AF65-F5344CB8AC3E}">
        <p14:creationId xmlns:p14="http://schemas.microsoft.com/office/powerpoint/2010/main" val="288140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75" y="383755"/>
            <a:ext cx="8061101" cy="553289"/>
          </a:xfrm>
        </p:spPr>
        <p:txBody>
          <a:bodyPr>
            <a:normAutofit/>
          </a:bodyPr>
          <a:lstStyle/>
          <a:p>
            <a:r>
              <a:rPr lang="en-US" dirty="0">
                <a:solidFill>
                  <a:schemeClr val="accent1"/>
                </a:solidFill>
              </a:rPr>
              <a:t>Cho </a:t>
            </a:r>
            <a:r>
              <a:rPr lang="en-US" dirty="0" err="1">
                <a:solidFill>
                  <a:schemeClr val="accent1"/>
                </a:solidFill>
              </a:rPr>
              <a:t>và</a:t>
            </a:r>
            <a:r>
              <a:rPr lang="en-US" dirty="0">
                <a:solidFill>
                  <a:schemeClr val="accent1"/>
                </a:solidFill>
              </a:rPr>
              <a:t> </a:t>
            </a:r>
            <a:r>
              <a:rPr lang="en-US" dirty="0" err="1">
                <a:solidFill>
                  <a:schemeClr val="accent1"/>
                </a:solidFill>
              </a:rPr>
              <a:t>nhận</a:t>
            </a:r>
            <a:r>
              <a:rPr lang="en-US" dirty="0">
                <a:solidFill>
                  <a:schemeClr val="accent1"/>
                </a:solidFill>
              </a:rPr>
              <a:t> </a:t>
            </a:r>
            <a:r>
              <a:rPr lang="en-US" dirty="0" err="1">
                <a:solidFill>
                  <a:schemeClr val="accent1"/>
                </a:solidFill>
              </a:rPr>
              <a:t>thông</a:t>
            </a:r>
            <a:r>
              <a:rPr lang="en-US" dirty="0">
                <a:solidFill>
                  <a:schemeClr val="accent1"/>
                </a:solidFill>
              </a:rPr>
              <a:t> tin </a:t>
            </a:r>
            <a:r>
              <a:rPr lang="en-US" dirty="0" err="1">
                <a:solidFill>
                  <a:schemeClr val="accent1"/>
                </a:solidFill>
              </a:rPr>
              <a:t>phản</a:t>
            </a:r>
            <a:r>
              <a:rPr lang="en-US" dirty="0">
                <a:solidFill>
                  <a:schemeClr val="accent1"/>
                </a:solidFill>
              </a:rPr>
              <a:t> </a:t>
            </a:r>
            <a:r>
              <a:rPr lang="en-US" dirty="0" err="1">
                <a:solidFill>
                  <a:schemeClr val="accent1"/>
                </a:solidFill>
              </a:rPr>
              <a:t>hồi</a:t>
            </a:r>
            <a:endParaRPr lang="en-US" dirty="0">
              <a:solidFill>
                <a:schemeClr val="accent1"/>
              </a:solidFill>
            </a:endParaRPr>
          </a:p>
        </p:txBody>
      </p:sp>
      <p:sp>
        <p:nvSpPr>
          <p:cNvPr id="3" name="TextBox 2"/>
          <p:cNvSpPr txBox="1"/>
          <p:nvPr/>
        </p:nvSpPr>
        <p:spPr>
          <a:xfrm>
            <a:off x="787400" y="1066800"/>
            <a:ext cx="6096000" cy="3251200"/>
          </a:xfrm>
          <a:prstGeom prst="rect">
            <a:avLst/>
          </a:prstGeom>
          <a:noFill/>
        </p:spPr>
        <p:txBody>
          <a:bodyPr wrap="square" rtlCol="0">
            <a:spAutoFit/>
          </a:bodyPr>
          <a:lstStyle/>
          <a:p>
            <a:pPr marL="285750" lvl="0" indent="-285750">
              <a:buFont typeface="Wingdings" pitchFamily="2" charset="2"/>
              <a:buChar char="q"/>
            </a:pPr>
            <a:r>
              <a:rPr lang="en-US" b="1" dirty="0" err="1">
                <a:solidFill>
                  <a:schemeClr val="tx2"/>
                </a:solidFill>
              </a:rPr>
              <a:t>Tập</a:t>
            </a:r>
            <a:r>
              <a:rPr lang="en-US" b="1" dirty="0">
                <a:solidFill>
                  <a:schemeClr val="tx2"/>
                </a:solidFill>
              </a:rPr>
              <a:t> </a:t>
            </a:r>
            <a:r>
              <a:rPr lang="en-US" b="1" dirty="0" err="1">
                <a:solidFill>
                  <a:schemeClr val="tx2"/>
                </a:solidFill>
              </a:rPr>
              <a:t>trung</a:t>
            </a:r>
            <a:r>
              <a:rPr lang="en-US" b="1" dirty="0">
                <a:solidFill>
                  <a:schemeClr val="tx2"/>
                </a:solidFill>
              </a:rPr>
              <a:t> </a:t>
            </a:r>
            <a:r>
              <a:rPr lang="en-US" b="1" dirty="0" err="1">
                <a:solidFill>
                  <a:schemeClr val="tx2"/>
                </a:solidFill>
              </a:rPr>
              <a:t>vào</a:t>
            </a:r>
            <a:r>
              <a:rPr lang="en-US" b="1" dirty="0">
                <a:solidFill>
                  <a:schemeClr val="tx2"/>
                </a:solidFill>
              </a:rPr>
              <a:t> </a:t>
            </a:r>
            <a:r>
              <a:rPr lang="en-US" b="1" dirty="0" err="1">
                <a:solidFill>
                  <a:schemeClr val="tx2"/>
                </a:solidFill>
              </a:rPr>
              <a:t>việc</a:t>
            </a:r>
            <a:r>
              <a:rPr lang="en-US" b="1" dirty="0">
                <a:solidFill>
                  <a:schemeClr val="tx2"/>
                </a:solidFill>
              </a:rPr>
              <a:t> </a:t>
            </a:r>
            <a:r>
              <a:rPr lang="en-US" b="1" dirty="0" err="1">
                <a:solidFill>
                  <a:schemeClr val="tx2"/>
                </a:solidFill>
              </a:rPr>
              <a:t>cải</a:t>
            </a:r>
            <a:r>
              <a:rPr lang="en-US" b="1" dirty="0">
                <a:solidFill>
                  <a:schemeClr val="tx2"/>
                </a:solidFill>
              </a:rPr>
              <a:t> </a:t>
            </a:r>
            <a:r>
              <a:rPr lang="en-US" b="1" dirty="0" err="1">
                <a:solidFill>
                  <a:schemeClr val="tx2"/>
                </a:solidFill>
              </a:rPr>
              <a:t>thiện</a:t>
            </a:r>
            <a:r>
              <a:rPr lang="en-US" b="1" dirty="0">
                <a:solidFill>
                  <a:schemeClr val="tx2"/>
                </a:solidFill>
              </a:rPr>
              <a:t> </a:t>
            </a:r>
            <a:r>
              <a:rPr lang="en-US" b="1" dirty="0" err="1">
                <a:solidFill>
                  <a:schemeClr val="tx2"/>
                </a:solidFill>
              </a:rPr>
              <a:t>năng</a:t>
            </a:r>
            <a:r>
              <a:rPr lang="en-US" b="1" dirty="0">
                <a:solidFill>
                  <a:schemeClr val="tx2"/>
                </a:solidFill>
              </a:rPr>
              <a:t> </a:t>
            </a:r>
            <a:r>
              <a:rPr lang="en-US" b="1" dirty="0" err="1">
                <a:solidFill>
                  <a:schemeClr val="tx2"/>
                </a:solidFill>
              </a:rPr>
              <a:t>lực</a:t>
            </a:r>
            <a:r>
              <a:rPr lang="en-US" b="1" dirty="0">
                <a:solidFill>
                  <a:schemeClr val="tx2"/>
                </a:solidFill>
              </a:rPr>
              <a:t> </a:t>
            </a:r>
            <a:r>
              <a:rPr lang="en-US" b="1" dirty="0" err="1">
                <a:solidFill>
                  <a:schemeClr val="tx2"/>
                </a:solidFill>
              </a:rPr>
              <a:t>thực</a:t>
            </a:r>
            <a:r>
              <a:rPr lang="en-US" b="1" dirty="0">
                <a:solidFill>
                  <a:schemeClr val="tx2"/>
                </a:solidFill>
              </a:rPr>
              <a:t> </a:t>
            </a:r>
            <a:r>
              <a:rPr lang="en-US" b="1" dirty="0" err="1">
                <a:solidFill>
                  <a:schemeClr val="tx2"/>
                </a:solidFill>
              </a:rPr>
              <a:t>hiện</a:t>
            </a:r>
            <a:endParaRPr lang="en-US" b="1" dirty="0">
              <a:solidFill>
                <a:schemeClr val="tx2"/>
              </a:solidFill>
            </a:endParaRPr>
          </a:p>
          <a:p>
            <a:pPr lvl="0"/>
            <a:endParaRPr lang="en-US" b="1" dirty="0">
              <a:solidFill>
                <a:schemeClr val="tx2"/>
              </a:solidFill>
            </a:endParaRPr>
          </a:p>
          <a:p>
            <a:pPr marL="285750" lvl="0" indent="-285750">
              <a:buFont typeface="Wingdings" pitchFamily="2" charset="2"/>
              <a:buChar char="q"/>
            </a:pPr>
            <a:r>
              <a:rPr lang="en-US" b="1" dirty="0" err="1">
                <a:solidFill>
                  <a:schemeClr val="tx2"/>
                </a:solidFill>
              </a:rPr>
              <a:t>Tập</a:t>
            </a:r>
            <a:r>
              <a:rPr lang="en-US" b="1" dirty="0">
                <a:solidFill>
                  <a:schemeClr val="tx2"/>
                </a:solidFill>
              </a:rPr>
              <a:t> </a:t>
            </a:r>
            <a:r>
              <a:rPr lang="en-US" b="1" dirty="0" err="1">
                <a:solidFill>
                  <a:schemeClr val="tx2"/>
                </a:solidFill>
              </a:rPr>
              <a:t>trung</a:t>
            </a:r>
            <a:r>
              <a:rPr lang="en-US" b="1" dirty="0">
                <a:solidFill>
                  <a:schemeClr val="tx2"/>
                </a:solidFill>
              </a:rPr>
              <a:t> </a:t>
            </a:r>
            <a:r>
              <a:rPr lang="en-US" b="1" dirty="0" err="1">
                <a:solidFill>
                  <a:schemeClr val="tx2"/>
                </a:solidFill>
              </a:rPr>
              <a:t>phản</a:t>
            </a:r>
            <a:r>
              <a:rPr lang="en-US" b="1" dirty="0">
                <a:solidFill>
                  <a:schemeClr val="tx2"/>
                </a:solidFill>
              </a:rPr>
              <a:t> </a:t>
            </a:r>
            <a:r>
              <a:rPr lang="en-US" b="1" dirty="0" err="1">
                <a:solidFill>
                  <a:schemeClr val="tx2"/>
                </a:solidFill>
              </a:rPr>
              <a:t>hồi</a:t>
            </a:r>
            <a:r>
              <a:rPr lang="en-US" b="1" dirty="0">
                <a:solidFill>
                  <a:schemeClr val="tx2"/>
                </a:solidFill>
              </a:rPr>
              <a:t> </a:t>
            </a:r>
            <a:r>
              <a:rPr lang="en-US" b="1" dirty="0" err="1">
                <a:solidFill>
                  <a:schemeClr val="tx2"/>
                </a:solidFill>
              </a:rPr>
              <a:t>về</a:t>
            </a:r>
            <a:r>
              <a:rPr lang="en-US" b="1" dirty="0">
                <a:solidFill>
                  <a:schemeClr val="tx2"/>
                </a:solidFill>
              </a:rPr>
              <a:t> </a:t>
            </a:r>
            <a:r>
              <a:rPr lang="en-US" b="1" dirty="0" err="1">
                <a:solidFill>
                  <a:schemeClr val="tx2"/>
                </a:solidFill>
              </a:rPr>
              <a:t>tương</a:t>
            </a:r>
            <a:r>
              <a:rPr lang="en-US" b="1" dirty="0">
                <a:solidFill>
                  <a:schemeClr val="tx2"/>
                </a:solidFill>
              </a:rPr>
              <a:t> </a:t>
            </a:r>
            <a:r>
              <a:rPr lang="en-US" b="1" dirty="0" err="1">
                <a:solidFill>
                  <a:schemeClr val="tx2"/>
                </a:solidFill>
              </a:rPr>
              <a:t>lai</a:t>
            </a:r>
            <a:endParaRPr lang="en-US" b="1" dirty="0">
              <a:solidFill>
                <a:schemeClr val="tx2"/>
              </a:solidFill>
            </a:endParaRPr>
          </a:p>
          <a:p>
            <a:pPr lvl="0"/>
            <a:r>
              <a:rPr lang="en-US" b="1" dirty="0">
                <a:solidFill>
                  <a:schemeClr val="tx2"/>
                </a:solidFill>
              </a:rPr>
              <a:t> </a:t>
            </a:r>
          </a:p>
          <a:p>
            <a:pPr marL="285750" lvl="0" indent="-285750">
              <a:buFont typeface="Wingdings" pitchFamily="2" charset="2"/>
              <a:buChar char="q"/>
            </a:pPr>
            <a:r>
              <a:rPr lang="en-US" b="1" dirty="0">
                <a:solidFill>
                  <a:schemeClr val="tx2"/>
                </a:solidFill>
              </a:rPr>
              <a:t> </a:t>
            </a:r>
            <a:r>
              <a:rPr lang="en-US" b="1" dirty="0" err="1">
                <a:solidFill>
                  <a:schemeClr val="tx2"/>
                </a:solidFill>
              </a:rPr>
              <a:t>Đưa</a:t>
            </a:r>
            <a:r>
              <a:rPr lang="en-US" b="1" dirty="0">
                <a:solidFill>
                  <a:schemeClr val="tx2"/>
                </a:solidFill>
              </a:rPr>
              <a:t> </a:t>
            </a:r>
            <a:r>
              <a:rPr lang="en-US" b="1" dirty="0" err="1">
                <a:solidFill>
                  <a:schemeClr val="tx2"/>
                </a:solidFill>
              </a:rPr>
              <a:t>ra</a:t>
            </a:r>
            <a:r>
              <a:rPr lang="en-US" b="1" dirty="0">
                <a:solidFill>
                  <a:schemeClr val="tx2"/>
                </a:solidFill>
              </a:rPr>
              <a:t> </a:t>
            </a:r>
            <a:r>
              <a:rPr lang="en-US" b="1" dirty="0" err="1">
                <a:solidFill>
                  <a:schemeClr val="tx2"/>
                </a:solidFill>
              </a:rPr>
              <a:t>phản</a:t>
            </a:r>
            <a:r>
              <a:rPr lang="en-US" b="1" dirty="0">
                <a:solidFill>
                  <a:schemeClr val="tx2"/>
                </a:solidFill>
              </a:rPr>
              <a:t> </a:t>
            </a:r>
            <a:r>
              <a:rPr lang="en-US" b="1" dirty="0" err="1">
                <a:solidFill>
                  <a:schemeClr val="tx2"/>
                </a:solidFill>
              </a:rPr>
              <a:t>hồi</a:t>
            </a:r>
            <a:r>
              <a:rPr lang="en-US" b="1" dirty="0">
                <a:solidFill>
                  <a:schemeClr val="tx2"/>
                </a:solidFill>
              </a:rPr>
              <a:t> </a:t>
            </a:r>
            <a:r>
              <a:rPr lang="en-US" b="1" dirty="0" err="1">
                <a:solidFill>
                  <a:schemeClr val="tx2"/>
                </a:solidFill>
              </a:rPr>
              <a:t>kịp</a:t>
            </a:r>
            <a:r>
              <a:rPr lang="en-US" b="1" dirty="0">
                <a:solidFill>
                  <a:schemeClr val="tx2"/>
                </a:solidFill>
              </a:rPr>
              <a:t> </a:t>
            </a:r>
            <a:r>
              <a:rPr lang="en-US" b="1" dirty="0" err="1">
                <a:solidFill>
                  <a:schemeClr val="tx2"/>
                </a:solidFill>
              </a:rPr>
              <a:t>thời</a:t>
            </a:r>
            <a:endParaRPr lang="en-US" b="1" dirty="0">
              <a:solidFill>
                <a:schemeClr val="tx2"/>
              </a:solidFill>
            </a:endParaRPr>
          </a:p>
          <a:p>
            <a:pPr lvl="0"/>
            <a:r>
              <a:rPr lang="en-US" b="1" dirty="0">
                <a:solidFill>
                  <a:schemeClr val="tx2"/>
                </a:solidFill>
              </a:rPr>
              <a:t> </a:t>
            </a:r>
          </a:p>
          <a:p>
            <a:pPr marL="285750" lvl="0" indent="-285750">
              <a:buFont typeface="Wingdings" pitchFamily="2" charset="2"/>
              <a:buChar char="q"/>
            </a:pPr>
            <a:r>
              <a:rPr lang="en-US" b="1" dirty="0">
                <a:solidFill>
                  <a:schemeClr val="tx2"/>
                </a:solidFill>
              </a:rPr>
              <a:t> </a:t>
            </a:r>
            <a:r>
              <a:rPr lang="en-US" b="1" dirty="0" err="1">
                <a:solidFill>
                  <a:schemeClr val="tx2"/>
                </a:solidFill>
              </a:rPr>
              <a:t>Tập</a:t>
            </a:r>
            <a:r>
              <a:rPr lang="en-US" b="1" dirty="0">
                <a:solidFill>
                  <a:schemeClr val="tx2"/>
                </a:solidFill>
              </a:rPr>
              <a:t> </a:t>
            </a:r>
            <a:r>
              <a:rPr lang="en-US" b="1" dirty="0" err="1">
                <a:solidFill>
                  <a:schemeClr val="tx2"/>
                </a:solidFill>
              </a:rPr>
              <a:t>trung</a:t>
            </a:r>
            <a:r>
              <a:rPr lang="en-US" b="1" dirty="0">
                <a:solidFill>
                  <a:schemeClr val="tx2"/>
                </a:solidFill>
              </a:rPr>
              <a:t> </a:t>
            </a:r>
            <a:r>
              <a:rPr lang="en-US" b="1" dirty="0" err="1">
                <a:solidFill>
                  <a:schemeClr val="tx2"/>
                </a:solidFill>
              </a:rPr>
              <a:t>vào</a:t>
            </a:r>
            <a:r>
              <a:rPr lang="en-US" b="1" dirty="0">
                <a:solidFill>
                  <a:schemeClr val="tx2"/>
                </a:solidFill>
              </a:rPr>
              <a:t> </a:t>
            </a:r>
            <a:r>
              <a:rPr lang="en-US" b="1" dirty="0" err="1">
                <a:solidFill>
                  <a:schemeClr val="tx2"/>
                </a:solidFill>
              </a:rPr>
              <a:t>cách</a:t>
            </a:r>
            <a:r>
              <a:rPr lang="en-US" b="1" dirty="0">
                <a:solidFill>
                  <a:schemeClr val="tx2"/>
                </a:solidFill>
              </a:rPr>
              <a:t> </a:t>
            </a:r>
            <a:r>
              <a:rPr lang="en-US" b="1" dirty="0" err="1">
                <a:solidFill>
                  <a:schemeClr val="tx2"/>
                </a:solidFill>
              </a:rPr>
              <a:t>hành</a:t>
            </a:r>
            <a:r>
              <a:rPr lang="en-US" b="1" dirty="0">
                <a:solidFill>
                  <a:schemeClr val="tx2"/>
                </a:solidFill>
              </a:rPr>
              <a:t> </a:t>
            </a:r>
            <a:r>
              <a:rPr lang="en-US" b="1" dirty="0" err="1">
                <a:solidFill>
                  <a:schemeClr val="tx2"/>
                </a:solidFill>
              </a:rPr>
              <a:t>xử</a:t>
            </a:r>
            <a:r>
              <a:rPr lang="en-US" b="1" dirty="0">
                <a:solidFill>
                  <a:schemeClr val="tx2"/>
                </a:solidFill>
              </a:rPr>
              <a:t> </a:t>
            </a:r>
            <a:r>
              <a:rPr lang="en-US" b="1" dirty="0" err="1">
                <a:solidFill>
                  <a:schemeClr val="tx2"/>
                </a:solidFill>
              </a:rPr>
              <a:t>chứ</a:t>
            </a:r>
            <a:r>
              <a:rPr lang="en-US" b="1" dirty="0">
                <a:solidFill>
                  <a:schemeClr val="tx2"/>
                </a:solidFill>
              </a:rPr>
              <a:t> </a:t>
            </a:r>
            <a:r>
              <a:rPr lang="en-US" b="1" dirty="0" err="1">
                <a:solidFill>
                  <a:schemeClr val="tx2"/>
                </a:solidFill>
              </a:rPr>
              <a:t>không</a:t>
            </a:r>
            <a:r>
              <a:rPr lang="en-US" b="1" dirty="0">
                <a:solidFill>
                  <a:schemeClr val="tx2"/>
                </a:solidFill>
              </a:rPr>
              <a:t> </a:t>
            </a:r>
            <a:r>
              <a:rPr lang="en-US" b="1" dirty="0" err="1">
                <a:solidFill>
                  <a:schemeClr val="tx2"/>
                </a:solidFill>
              </a:rPr>
              <a:t>phải</a:t>
            </a:r>
            <a:r>
              <a:rPr lang="en-US" b="1" dirty="0">
                <a:solidFill>
                  <a:schemeClr val="tx2"/>
                </a:solidFill>
              </a:rPr>
              <a:t> </a:t>
            </a:r>
            <a:r>
              <a:rPr lang="en-US" b="1" dirty="0" err="1">
                <a:solidFill>
                  <a:schemeClr val="tx2"/>
                </a:solidFill>
              </a:rPr>
              <a:t>vào</a:t>
            </a:r>
            <a:r>
              <a:rPr lang="en-US" b="1" dirty="0">
                <a:solidFill>
                  <a:schemeClr val="tx2"/>
                </a:solidFill>
              </a:rPr>
              <a:t> </a:t>
            </a:r>
            <a:r>
              <a:rPr lang="en-US" b="1" dirty="0" err="1">
                <a:solidFill>
                  <a:schemeClr val="tx2"/>
                </a:solidFill>
              </a:rPr>
              <a:t>tinh</a:t>
            </a:r>
            <a:r>
              <a:rPr lang="en-US" b="1" dirty="0">
                <a:solidFill>
                  <a:schemeClr val="tx2"/>
                </a:solidFill>
              </a:rPr>
              <a:t> </a:t>
            </a:r>
            <a:r>
              <a:rPr lang="en-US" b="1" dirty="0" err="1">
                <a:solidFill>
                  <a:schemeClr val="tx2"/>
                </a:solidFill>
              </a:rPr>
              <a:t>tỉnh</a:t>
            </a:r>
            <a:r>
              <a:rPr lang="en-US" b="1" dirty="0">
                <a:solidFill>
                  <a:schemeClr val="tx2"/>
                </a:solidFill>
              </a:rPr>
              <a:t>, </a:t>
            </a:r>
            <a:r>
              <a:rPr lang="en-US" b="1" dirty="0" err="1">
                <a:solidFill>
                  <a:schemeClr val="tx2"/>
                </a:solidFill>
              </a:rPr>
              <a:t>thái</a:t>
            </a:r>
            <a:r>
              <a:rPr lang="en-US" b="1" dirty="0">
                <a:solidFill>
                  <a:schemeClr val="tx2"/>
                </a:solidFill>
              </a:rPr>
              <a:t> </a:t>
            </a:r>
            <a:r>
              <a:rPr lang="en-US" b="1" dirty="0" err="1">
                <a:solidFill>
                  <a:schemeClr val="tx2"/>
                </a:solidFill>
              </a:rPr>
              <a:t>độ</a:t>
            </a:r>
            <a:r>
              <a:rPr lang="en-US" b="1" dirty="0">
                <a:solidFill>
                  <a:schemeClr val="tx2"/>
                </a:solidFill>
              </a:rPr>
              <a:t> </a:t>
            </a:r>
            <a:r>
              <a:rPr lang="en-US" b="1" dirty="0" err="1">
                <a:solidFill>
                  <a:schemeClr val="tx2"/>
                </a:solidFill>
              </a:rPr>
              <a:t>và</a:t>
            </a:r>
            <a:r>
              <a:rPr lang="en-US" b="1" dirty="0">
                <a:solidFill>
                  <a:schemeClr val="tx2"/>
                </a:solidFill>
              </a:rPr>
              <a:t> </a:t>
            </a:r>
            <a:r>
              <a:rPr lang="en-US" b="1" dirty="0" err="1">
                <a:solidFill>
                  <a:schemeClr val="tx2"/>
                </a:solidFill>
              </a:rPr>
              <a:t>nhân</a:t>
            </a:r>
            <a:r>
              <a:rPr lang="en-US" b="1" dirty="0">
                <a:solidFill>
                  <a:schemeClr val="tx2"/>
                </a:solidFill>
              </a:rPr>
              <a:t> </a:t>
            </a:r>
            <a:r>
              <a:rPr lang="en-US" b="1" dirty="0" err="1">
                <a:solidFill>
                  <a:schemeClr val="tx2"/>
                </a:solidFill>
              </a:rPr>
              <a:t>cách</a:t>
            </a:r>
            <a:endParaRPr lang="en-US" b="1" dirty="0">
              <a:solidFill>
                <a:schemeClr val="tx2"/>
              </a:solidFill>
            </a:endParaRPr>
          </a:p>
          <a:p>
            <a:pPr lvl="0"/>
            <a:endParaRPr lang="en-US" b="1" dirty="0">
              <a:solidFill>
                <a:schemeClr val="tx2"/>
              </a:solidFill>
            </a:endParaRPr>
          </a:p>
          <a:p>
            <a:pPr marL="285750" lvl="0" indent="-285750">
              <a:buFont typeface="Wingdings" pitchFamily="2" charset="2"/>
              <a:buChar char="q"/>
            </a:pPr>
            <a:r>
              <a:rPr lang="en-US" b="1" dirty="0">
                <a:solidFill>
                  <a:schemeClr val="tx2"/>
                </a:solidFill>
              </a:rPr>
              <a:t> </a:t>
            </a:r>
            <a:r>
              <a:rPr lang="en-US" b="1" dirty="0" err="1">
                <a:solidFill>
                  <a:schemeClr val="tx2"/>
                </a:solidFill>
              </a:rPr>
              <a:t>Tránh</a:t>
            </a:r>
            <a:r>
              <a:rPr lang="en-US" b="1" dirty="0">
                <a:solidFill>
                  <a:schemeClr val="tx2"/>
                </a:solidFill>
              </a:rPr>
              <a:t> </a:t>
            </a:r>
            <a:r>
              <a:rPr lang="en-US" b="1" dirty="0" err="1">
                <a:solidFill>
                  <a:schemeClr val="tx2"/>
                </a:solidFill>
              </a:rPr>
              <a:t>nói</a:t>
            </a:r>
            <a:r>
              <a:rPr lang="en-US" b="1" dirty="0">
                <a:solidFill>
                  <a:schemeClr val="tx2"/>
                </a:solidFill>
              </a:rPr>
              <a:t> </a:t>
            </a:r>
            <a:r>
              <a:rPr lang="en-US" b="1" dirty="0" err="1">
                <a:solidFill>
                  <a:schemeClr val="tx2"/>
                </a:solidFill>
              </a:rPr>
              <a:t>chung</a:t>
            </a:r>
            <a:r>
              <a:rPr lang="en-US" b="1" dirty="0">
                <a:solidFill>
                  <a:schemeClr val="tx2"/>
                </a:solidFill>
              </a:rPr>
              <a:t> </a:t>
            </a:r>
            <a:r>
              <a:rPr lang="en-US" b="1" dirty="0" err="1">
                <a:solidFill>
                  <a:schemeClr val="tx2"/>
                </a:solidFill>
              </a:rPr>
              <a:t>chung</a:t>
            </a:r>
            <a:endParaRPr lang="en-US" b="1" dirty="0">
              <a:solidFill>
                <a:schemeClr val="tx2"/>
              </a:solidFill>
            </a:endParaRP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7738" b="95238" l="3667" r="96333"/>
                    </a14:imgEffect>
                  </a14:imgLayer>
                </a14:imgProps>
              </a:ext>
              <a:ext uri="{28A0092B-C50C-407E-A947-70E740481C1C}">
                <a14:useLocalDpi xmlns:a14="http://schemas.microsoft.com/office/drawing/2010/main" val="0"/>
              </a:ext>
            </a:extLst>
          </a:blip>
          <a:stretch>
            <a:fillRect/>
          </a:stretch>
        </p:blipFill>
        <p:spPr>
          <a:xfrm>
            <a:off x="6883399" y="1206500"/>
            <a:ext cx="4830537" cy="2705100"/>
          </a:xfrm>
          <a:prstGeom prst="rect">
            <a:avLst/>
          </a:prstGeom>
        </p:spPr>
      </p:pic>
    </p:spTree>
    <p:extLst>
      <p:ext uri="{BB962C8B-B14F-4D97-AF65-F5344CB8AC3E}">
        <p14:creationId xmlns:p14="http://schemas.microsoft.com/office/powerpoint/2010/main" val="625407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5" y="280566"/>
            <a:ext cx="7153729" cy="547539"/>
          </a:xfrm>
        </p:spPr>
        <p:txBody>
          <a:bodyPr>
            <a:normAutofit/>
          </a:bodyPr>
          <a:lstStyle/>
          <a:p>
            <a:r>
              <a:rPr lang="en-US" dirty="0" err="1">
                <a:solidFill>
                  <a:schemeClr val="accent1"/>
                </a:solidFill>
              </a:rPr>
              <a:t>Áp</a:t>
            </a:r>
            <a:r>
              <a:rPr lang="en-US" dirty="0">
                <a:solidFill>
                  <a:schemeClr val="accent1"/>
                </a:solidFill>
              </a:rPr>
              <a:t> </a:t>
            </a:r>
            <a:r>
              <a:rPr lang="en-US" dirty="0" err="1">
                <a:solidFill>
                  <a:schemeClr val="accent1"/>
                </a:solidFill>
              </a:rPr>
              <a:t>dụng</a:t>
            </a:r>
            <a:r>
              <a:rPr lang="en-US" dirty="0">
                <a:solidFill>
                  <a:schemeClr val="accent1"/>
                </a:solidFill>
              </a:rPr>
              <a:t> </a:t>
            </a:r>
            <a:r>
              <a:rPr lang="en-US" dirty="0" err="1">
                <a:solidFill>
                  <a:schemeClr val="accent1"/>
                </a:solidFill>
              </a:rPr>
              <a:t>phương</a:t>
            </a:r>
            <a:r>
              <a:rPr lang="en-US" dirty="0">
                <a:solidFill>
                  <a:schemeClr val="accent1"/>
                </a:solidFill>
              </a:rPr>
              <a:t> </a:t>
            </a:r>
            <a:r>
              <a:rPr lang="en-US" dirty="0" err="1">
                <a:solidFill>
                  <a:schemeClr val="accent1"/>
                </a:solidFill>
              </a:rPr>
              <a:t>pháp</a:t>
            </a:r>
            <a:r>
              <a:rPr lang="en-US" dirty="0">
                <a:solidFill>
                  <a:schemeClr val="accent1"/>
                </a:solidFill>
              </a:rPr>
              <a:t> </a:t>
            </a:r>
            <a:r>
              <a:rPr lang="en-US" dirty="0" err="1">
                <a:solidFill>
                  <a:schemeClr val="accent1"/>
                </a:solidFill>
              </a:rPr>
              <a:t>phù</a:t>
            </a:r>
            <a:r>
              <a:rPr lang="en-US" dirty="0">
                <a:solidFill>
                  <a:schemeClr val="accent1"/>
                </a:solidFill>
              </a:rPr>
              <a:t> </a:t>
            </a:r>
            <a:r>
              <a:rPr lang="en-US" dirty="0" err="1">
                <a:solidFill>
                  <a:schemeClr val="accent1"/>
                </a:solidFill>
              </a:rPr>
              <a:t>hợp</a:t>
            </a:r>
            <a:endParaRPr lang="en-US" dirty="0">
              <a:solidFill>
                <a:schemeClr val="accent1"/>
              </a:solidFill>
            </a:endParaRPr>
          </a:p>
        </p:txBody>
      </p:sp>
      <p:sp>
        <p:nvSpPr>
          <p:cNvPr id="3" name="TextBox 2"/>
          <p:cNvSpPr txBox="1"/>
          <p:nvPr/>
        </p:nvSpPr>
        <p:spPr>
          <a:xfrm>
            <a:off x="1003300" y="1016000"/>
            <a:ext cx="6388100" cy="923330"/>
          </a:xfrm>
          <a:prstGeom prst="rect">
            <a:avLst/>
          </a:prstGeom>
          <a:noFill/>
        </p:spPr>
        <p:txBody>
          <a:bodyPr wrap="square" rtlCol="0">
            <a:spAutoFit/>
          </a:bodyPr>
          <a:lstStyle/>
          <a:p>
            <a:pPr marL="285750" indent="-285750">
              <a:buFont typeface="Wingdings" pitchFamily="2" charset="2"/>
              <a:buChar char="q"/>
            </a:pPr>
            <a:r>
              <a:rPr lang="en-US" b="1" dirty="0" err="1">
                <a:solidFill>
                  <a:schemeClr val="tx2"/>
                </a:solidFill>
              </a:rPr>
              <a:t>Hai</a:t>
            </a:r>
            <a:r>
              <a:rPr lang="en-US" b="1" dirty="0">
                <a:solidFill>
                  <a:schemeClr val="tx2"/>
                </a:solidFill>
              </a:rPr>
              <a:t> </a:t>
            </a:r>
            <a:r>
              <a:rPr lang="en-US" b="1" dirty="0" err="1">
                <a:solidFill>
                  <a:schemeClr val="tx2"/>
                </a:solidFill>
              </a:rPr>
              <a:t>phương</a:t>
            </a:r>
            <a:r>
              <a:rPr lang="en-US" b="1" dirty="0">
                <a:solidFill>
                  <a:schemeClr val="tx2"/>
                </a:solidFill>
              </a:rPr>
              <a:t> </a:t>
            </a:r>
            <a:r>
              <a:rPr lang="en-US" b="1" dirty="0" err="1">
                <a:solidFill>
                  <a:schemeClr val="tx2"/>
                </a:solidFill>
              </a:rPr>
              <a:t>pháp</a:t>
            </a:r>
            <a:r>
              <a:rPr lang="en-US" b="1" dirty="0">
                <a:solidFill>
                  <a:schemeClr val="tx2"/>
                </a:solidFill>
              </a:rPr>
              <a:t> </a:t>
            </a:r>
            <a:r>
              <a:rPr lang="en-US" b="1" dirty="0" err="1">
                <a:solidFill>
                  <a:schemeClr val="tx2"/>
                </a:solidFill>
              </a:rPr>
              <a:t>huấn</a:t>
            </a:r>
            <a:r>
              <a:rPr lang="en-US" b="1" dirty="0">
                <a:solidFill>
                  <a:schemeClr val="tx2"/>
                </a:solidFill>
              </a:rPr>
              <a:t> </a:t>
            </a:r>
            <a:r>
              <a:rPr lang="en-US" b="1" dirty="0" err="1">
                <a:solidFill>
                  <a:schemeClr val="tx2"/>
                </a:solidFill>
              </a:rPr>
              <a:t>luyện</a:t>
            </a:r>
            <a:r>
              <a:rPr lang="en-US" b="1" dirty="0">
                <a:solidFill>
                  <a:schemeClr val="tx2"/>
                </a:solidFill>
              </a:rPr>
              <a:t> </a:t>
            </a:r>
            <a:r>
              <a:rPr lang="en-US" b="1" dirty="0" err="1">
                <a:solidFill>
                  <a:schemeClr val="tx2"/>
                </a:solidFill>
              </a:rPr>
              <a:t>cơ</a:t>
            </a:r>
            <a:r>
              <a:rPr lang="en-US" b="1" dirty="0">
                <a:solidFill>
                  <a:schemeClr val="tx2"/>
                </a:solidFill>
              </a:rPr>
              <a:t> </a:t>
            </a:r>
            <a:r>
              <a:rPr lang="en-US" b="1" dirty="0" err="1">
                <a:solidFill>
                  <a:schemeClr val="tx2"/>
                </a:solidFill>
              </a:rPr>
              <a:t>bản</a:t>
            </a:r>
            <a:r>
              <a:rPr lang="en-US" b="1" dirty="0">
                <a:solidFill>
                  <a:schemeClr val="tx2"/>
                </a:solidFill>
              </a:rPr>
              <a:t> </a:t>
            </a:r>
            <a:r>
              <a:rPr lang="en-US" b="1" dirty="0" err="1">
                <a:solidFill>
                  <a:schemeClr val="tx2"/>
                </a:solidFill>
              </a:rPr>
              <a:t>là</a:t>
            </a:r>
            <a:r>
              <a:rPr lang="en-US" b="1" dirty="0">
                <a:solidFill>
                  <a:schemeClr val="tx2"/>
                </a:solidFill>
              </a:rPr>
              <a:t> </a:t>
            </a:r>
            <a:r>
              <a:rPr lang="en-US" b="1" dirty="0" err="1">
                <a:solidFill>
                  <a:schemeClr val="tx2"/>
                </a:solidFill>
              </a:rPr>
              <a:t>huấn</a:t>
            </a:r>
            <a:r>
              <a:rPr lang="en-US" b="1" dirty="0">
                <a:solidFill>
                  <a:schemeClr val="tx2"/>
                </a:solidFill>
              </a:rPr>
              <a:t> </a:t>
            </a:r>
            <a:r>
              <a:rPr lang="en-US" b="1" dirty="0" err="1">
                <a:solidFill>
                  <a:schemeClr val="tx2"/>
                </a:solidFill>
              </a:rPr>
              <a:t>luyện</a:t>
            </a:r>
            <a:r>
              <a:rPr lang="en-US" b="1" dirty="0">
                <a:solidFill>
                  <a:schemeClr val="tx2"/>
                </a:solidFill>
              </a:rPr>
              <a:t> </a:t>
            </a:r>
            <a:r>
              <a:rPr lang="en-US" b="1" dirty="0" err="1">
                <a:solidFill>
                  <a:schemeClr val="tx2"/>
                </a:solidFill>
              </a:rPr>
              <a:t>trực</a:t>
            </a:r>
            <a:r>
              <a:rPr lang="en-US" b="1" dirty="0">
                <a:solidFill>
                  <a:schemeClr val="tx2"/>
                </a:solidFill>
              </a:rPr>
              <a:t> </a:t>
            </a:r>
            <a:r>
              <a:rPr lang="en-US" b="1" dirty="0" err="1">
                <a:solidFill>
                  <a:schemeClr val="tx2"/>
                </a:solidFill>
              </a:rPr>
              <a:t>tiếp</a:t>
            </a:r>
            <a:r>
              <a:rPr lang="en-US" b="1" dirty="0">
                <a:solidFill>
                  <a:schemeClr val="tx2"/>
                </a:solidFill>
              </a:rPr>
              <a:t> </a:t>
            </a:r>
            <a:r>
              <a:rPr lang="en-US" b="1" dirty="0" err="1">
                <a:solidFill>
                  <a:schemeClr val="tx2"/>
                </a:solidFill>
              </a:rPr>
              <a:t>và</a:t>
            </a:r>
            <a:r>
              <a:rPr lang="en-US" b="1" dirty="0">
                <a:solidFill>
                  <a:schemeClr val="tx2"/>
                </a:solidFill>
              </a:rPr>
              <a:t> </a:t>
            </a:r>
            <a:r>
              <a:rPr lang="en-US" b="1" dirty="0" err="1">
                <a:solidFill>
                  <a:schemeClr val="tx2"/>
                </a:solidFill>
              </a:rPr>
              <a:t>huấn</a:t>
            </a:r>
            <a:r>
              <a:rPr lang="en-US" b="1" dirty="0">
                <a:solidFill>
                  <a:schemeClr val="tx2"/>
                </a:solidFill>
              </a:rPr>
              <a:t> </a:t>
            </a:r>
            <a:r>
              <a:rPr lang="en-US" b="1" dirty="0" err="1">
                <a:solidFill>
                  <a:schemeClr val="tx2"/>
                </a:solidFill>
              </a:rPr>
              <a:t>luyện</a:t>
            </a:r>
            <a:r>
              <a:rPr lang="en-US" b="1" dirty="0">
                <a:solidFill>
                  <a:schemeClr val="tx2"/>
                </a:solidFill>
              </a:rPr>
              <a:t> </a:t>
            </a:r>
            <a:r>
              <a:rPr lang="en-US" b="1" dirty="0" err="1">
                <a:solidFill>
                  <a:schemeClr val="tx2"/>
                </a:solidFill>
              </a:rPr>
              <a:t>hỗ</a:t>
            </a:r>
            <a:r>
              <a:rPr lang="en-US" b="1" dirty="0">
                <a:solidFill>
                  <a:schemeClr val="tx2"/>
                </a:solidFill>
              </a:rPr>
              <a:t> </a:t>
            </a:r>
            <a:r>
              <a:rPr lang="en-US" b="1" dirty="0" err="1">
                <a:solidFill>
                  <a:schemeClr val="tx2"/>
                </a:solidFill>
              </a:rPr>
              <a:t>trợ</a:t>
            </a:r>
            <a:endParaRPr lang="en-US" b="1" dirty="0">
              <a:solidFill>
                <a:schemeClr val="tx2"/>
              </a:solidFill>
            </a:endParaRPr>
          </a:p>
          <a:p>
            <a:endParaRPr lang="en-US" dirty="0"/>
          </a:p>
        </p:txBody>
      </p:sp>
      <p:sp>
        <p:nvSpPr>
          <p:cNvPr id="4" name="Rounded Rectangle 3"/>
          <p:cNvSpPr/>
          <p:nvPr/>
        </p:nvSpPr>
        <p:spPr>
          <a:xfrm>
            <a:off x="1651000" y="1939330"/>
            <a:ext cx="3848100" cy="3597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Huấn luyện trực tiếp liên quan đến việc xác định rõ hay truyền đạt cho người được huấn luyện những gì cần phải làm</a:t>
            </a:r>
            <a:endParaRPr lang="en-US" b="1" dirty="0"/>
          </a:p>
        </p:txBody>
      </p:sp>
      <p:sp>
        <p:nvSpPr>
          <p:cNvPr id="5" name="Rounded Rectangle 4"/>
          <p:cNvSpPr/>
          <p:nvPr/>
        </p:nvSpPr>
        <p:spPr>
          <a:xfrm>
            <a:off x="7391400" y="1939330"/>
            <a:ext cx="3721100" cy="3597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Phương pháp huấn luyện hỗ trợ người huấn luyện chủ yếu đóng vai trò là người hướng dẫn hoặc tạo điều kiện thuận lợi cho người được huấn luyện</a:t>
            </a:r>
            <a:endParaRPr lang="en-US" b="1" dirty="0"/>
          </a:p>
        </p:txBody>
      </p:sp>
    </p:spTree>
    <p:extLst>
      <p:ext uri="{BB962C8B-B14F-4D97-AF65-F5344CB8AC3E}">
        <p14:creationId xmlns:p14="http://schemas.microsoft.com/office/powerpoint/2010/main" val="2165323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526" y="327656"/>
            <a:ext cx="4207329" cy="661839"/>
          </a:xfrm>
        </p:spPr>
        <p:txBody>
          <a:bodyPr>
            <a:normAutofit/>
          </a:bodyPr>
          <a:lstStyle/>
          <a:p>
            <a:r>
              <a:rPr lang="en-US" dirty="0">
                <a:solidFill>
                  <a:schemeClr val="accent1"/>
                </a:solidFill>
              </a:rPr>
              <a:t>Theo </a:t>
            </a:r>
            <a:r>
              <a:rPr lang="en-US" dirty="0" err="1">
                <a:solidFill>
                  <a:schemeClr val="accent1"/>
                </a:solidFill>
              </a:rPr>
              <a:t>dõi</a:t>
            </a:r>
            <a:endParaRPr lang="en-US" dirty="0">
              <a:solidFill>
                <a:schemeClr val="accent1"/>
              </a:solidFill>
            </a:endParaRPr>
          </a:p>
        </p:txBody>
      </p:sp>
      <p:sp>
        <p:nvSpPr>
          <p:cNvPr id="3" name="TextBox 2"/>
          <p:cNvSpPr txBox="1"/>
          <p:nvPr/>
        </p:nvSpPr>
        <p:spPr>
          <a:xfrm>
            <a:off x="1054100" y="1206499"/>
            <a:ext cx="6146800" cy="3508653"/>
          </a:xfrm>
          <a:prstGeom prst="rect">
            <a:avLst/>
          </a:prstGeom>
          <a:noFill/>
        </p:spPr>
        <p:txBody>
          <a:bodyPr wrap="square" rtlCol="0">
            <a:spAutoFit/>
          </a:bodyPr>
          <a:lstStyle/>
          <a:p>
            <a:pPr marL="342900" lvl="0" indent="-342900">
              <a:buFont typeface="Wingdings" pitchFamily="2" charset="2"/>
              <a:buChar char="q"/>
            </a:pPr>
            <a:r>
              <a:rPr lang="en-US" sz="1700" b="1" dirty="0" err="1">
                <a:solidFill>
                  <a:schemeClr val="tx2"/>
                </a:solidFill>
              </a:rPr>
              <a:t>Xác</a:t>
            </a:r>
            <a:r>
              <a:rPr lang="en-US" sz="1700" b="1" dirty="0">
                <a:solidFill>
                  <a:schemeClr val="tx2"/>
                </a:solidFill>
              </a:rPr>
              <a:t> </a:t>
            </a:r>
            <a:r>
              <a:rPr lang="en-US" sz="1700" b="1" dirty="0" err="1">
                <a:solidFill>
                  <a:schemeClr val="tx2"/>
                </a:solidFill>
              </a:rPr>
              <a:t>định</a:t>
            </a:r>
            <a:r>
              <a:rPr lang="en-US" sz="1700" b="1" dirty="0">
                <a:solidFill>
                  <a:schemeClr val="tx2"/>
                </a:solidFill>
              </a:rPr>
              <a:t> </a:t>
            </a:r>
            <a:r>
              <a:rPr lang="en-US" sz="1700" b="1" dirty="0" err="1">
                <a:solidFill>
                  <a:schemeClr val="tx2"/>
                </a:solidFill>
              </a:rPr>
              <a:t>ngày</a:t>
            </a:r>
            <a:r>
              <a:rPr lang="en-US" sz="1700" b="1" dirty="0">
                <a:solidFill>
                  <a:schemeClr val="tx2"/>
                </a:solidFill>
              </a:rPr>
              <a:t> </a:t>
            </a:r>
            <a:r>
              <a:rPr lang="en-US" sz="1700" b="1" dirty="0" err="1">
                <a:solidFill>
                  <a:schemeClr val="tx2"/>
                </a:solidFill>
              </a:rPr>
              <a:t>giờ</a:t>
            </a:r>
            <a:r>
              <a:rPr lang="en-US" sz="1700" b="1" dirty="0">
                <a:solidFill>
                  <a:schemeClr val="tx2"/>
                </a:solidFill>
              </a:rPr>
              <a:t> </a:t>
            </a:r>
            <a:r>
              <a:rPr lang="en-US" sz="1700" b="1" dirty="0" err="1">
                <a:solidFill>
                  <a:schemeClr val="tx2"/>
                </a:solidFill>
              </a:rPr>
              <a:t>cụ</a:t>
            </a:r>
            <a:r>
              <a:rPr lang="en-US" sz="1700" b="1" dirty="0">
                <a:solidFill>
                  <a:schemeClr val="tx2"/>
                </a:solidFill>
              </a:rPr>
              <a:t> </a:t>
            </a:r>
            <a:r>
              <a:rPr lang="en-US" sz="1700" b="1" dirty="0" err="1">
                <a:solidFill>
                  <a:schemeClr val="tx2"/>
                </a:solidFill>
              </a:rPr>
              <a:t>thể</a:t>
            </a:r>
            <a:r>
              <a:rPr lang="en-US" sz="1700" b="1" dirty="0">
                <a:solidFill>
                  <a:schemeClr val="tx2"/>
                </a:solidFill>
              </a:rPr>
              <a:t> </a:t>
            </a:r>
            <a:r>
              <a:rPr lang="en-US" sz="1700" b="1" dirty="0" err="1">
                <a:solidFill>
                  <a:schemeClr val="tx2"/>
                </a:solidFill>
              </a:rPr>
              <a:t>để</a:t>
            </a:r>
            <a:r>
              <a:rPr lang="en-US" sz="1700" b="1" dirty="0">
                <a:solidFill>
                  <a:schemeClr val="tx2"/>
                </a:solidFill>
              </a:rPr>
              <a:t> </a:t>
            </a:r>
            <a:r>
              <a:rPr lang="en-US" sz="1700" b="1" dirty="0" err="1">
                <a:solidFill>
                  <a:schemeClr val="tx2"/>
                </a:solidFill>
              </a:rPr>
              <a:t>thảo</a:t>
            </a:r>
            <a:r>
              <a:rPr lang="en-US" sz="1700" b="1" dirty="0">
                <a:solidFill>
                  <a:schemeClr val="tx2"/>
                </a:solidFill>
              </a:rPr>
              <a:t> </a:t>
            </a:r>
            <a:r>
              <a:rPr lang="en-US" sz="1700" b="1" dirty="0" err="1">
                <a:solidFill>
                  <a:schemeClr val="tx2"/>
                </a:solidFill>
              </a:rPr>
              <a:t>luận</a:t>
            </a:r>
            <a:r>
              <a:rPr lang="en-US" sz="1700" b="1" dirty="0">
                <a:solidFill>
                  <a:schemeClr val="tx2"/>
                </a:solidFill>
              </a:rPr>
              <a:t> </a:t>
            </a:r>
            <a:r>
              <a:rPr lang="en-US" sz="1700" b="1" dirty="0" err="1">
                <a:solidFill>
                  <a:schemeClr val="tx2"/>
                </a:solidFill>
              </a:rPr>
              <a:t>việc</a:t>
            </a:r>
            <a:r>
              <a:rPr lang="en-US" sz="1700" b="1" dirty="0">
                <a:solidFill>
                  <a:schemeClr val="tx2"/>
                </a:solidFill>
              </a:rPr>
              <a:t> </a:t>
            </a:r>
            <a:r>
              <a:rPr lang="en-US" sz="1700" b="1" dirty="0" err="1">
                <a:solidFill>
                  <a:schemeClr val="tx2"/>
                </a:solidFill>
              </a:rPr>
              <a:t>theo</a:t>
            </a:r>
            <a:r>
              <a:rPr lang="en-US" sz="1700" b="1" dirty="0">
                <a:solidFill>
                  <a:schemeClr val="tx2"/>
                </a:solidFill>
              </a:rPr>
              <a:t> </a:t>
            </a:r>
            <a:r>
              <a:rPr lang="en-US" sz="1700" b="1" dirty="0" err="1">
                <a:solidFill>
                  <a:schemeClr val="tx2"/>
                </a:solidFill>
              </a:rPr>
              <a:t>dõi</a:t>
            </a:r>
            <a:r>
              <a:rPr lang="en-US" sz="1700" b="1" dirty="0">
                <a:solidFill>
                  <a:schemeClr val="tx2"/>
                </a:solidFill>
              </a:rPr>
              <a:t>  </a:t>
            </a:r>
          </a:p>
          <a:p>
            <a:pPr lvl="0"/>
            <a:endParaRPr lang="en-US" sz="1700" b="1" dirty="0">
              <a:solidFill>
                <a:schemeClr val="tx2"/>
              </a:solidFill>
            </a:endParaRPr>
          </a:p>
          <a:p>
            <a:pPr marL="342900" lvl="0" indent="-342900">
              <a:buFont typeface="Wingdings" pitchFamily="2" charset="2"/>
              <a:buChar char="q"/>
            </a:pPr>
            <a:r>
              <a:rPr lang="en-US" sz="1700" b="1" dirty="0" err="1">
                <a:solidFill>
                  <a:schemeClr val="tx2"/>
                </a:solidFill>
              </a:rPr>
              <a:t>Kiểm</a:t>
            </a:r>
            <a:r>
              <a:rPr lang="en-US" sz="1700" b="1" dirty="0">
                <a:solidFill>
                  <a:schemeClr val="tx2"/>
                </a:solidFill>
              </a:rPr>
              <a:t> </a:t>
            </a:r>
            <a:r>
              <a:rPr lang="en-US" sz="1700" b="1" dirty="0" err="1">
                <a:solidFill>
                  <a:schemeClr val="tx2"/>
                </a:solidFill>
              </a:rPr>
              <a:t>tra</a:t>
            </a:r>
            <a:r>
              <a:rPr lang="en-US" sz="1700" b="1" dirty="0">
                <a:solidFill>
                  <a:schemeClr val="tx2"/>
                </a:solidFill>
              </a:rPr>
              <a:t> </a:t>
            </a:r>
            <a:r>
              <a:rPr lang="en-US" sz="1700" b="1" dirty="0" err="1">
                <a:solidFill>
                  <a:schemeClr val="tx2"/>
                </a:solidFill>
              </a:rPr>
              <a:t>sự</a:t>
            </a:r>
            <a:r>
              <a:rPr lang="en-US" sz="1700" b="1" dirty="0">
                <a:solidFill>
                  <a:schemeClr val="tx2"/>
                </a:solidFill>
              </a:rPr>
              <a:t> </a:t>
            </a:r>
            <a:r>
              <a:rPr lang="en-US" sz="1700" b="1" dirty="0" err="1">
                <a:solidFill>
                  <a:schemeClr val="tx2"/>
                </a:solidFill>
              </a:rPr>
              <a:t>tiến</a:t>
            </a:r>
            <a:r>
              <a:rPr lang="en-US" sz="1700" b="1" dirty="0">
                <a:solidFill>
                  <a:schemeClr val="tx2"/>
                </a:solidFill>
              </a:rPr>
              <a:t> </a:t>
            </a:r>
            <a:r>
              <a:rPr lang="en-US" sz="1700" b="1" dirty="0" err="1">
                <a:solidFill>
                  <a:schemeClr val="tx2"/>
                </a:solidFill>
              </a:rPr>
              <a:t>bộ</a:t>
            </a:r>
            <a:r>
              <a:rPr lang="en-US" sz="1700" b="1" dirty="0">
                <a:solidFill>
                  <a:schemeClr val="tx2"/>
                </a:solidFill>
              </a:rPr>
              <a:t> </a:t>
            </a:r>
            <a:r>
              <a:rPr lang="en-US" sz="1700" b="1" dirty="0" err="1">
                <a:solidFill>
                  <a:schemeClr val="tx2"/>
                </a:solidFill>
              </a:rPr>
              <a:t>của</a:t>
            </a:r>
            <a:r>
              <a:rPr lang="en-US" sz="1700" b="1" dirty="0">
                <a:solidFill>
                  <a:schemeClr val="tx2"/>
                </a:solidFill>
              </a:rPr>
              <a:t> </a:t>
            </a:r>
            <a:r>
              <a:rPr lang="en-US" sz="1700" b="1" dirty="0" err="1">
                <a:solidFill>
                  <a:schemeClr val="tx2"/>
                </a:solidFill>
              </a:rPr>
              <a:t>cá</a:t>
            </a:r>
            <a:r>
              <a:rPr lang="en-US" sz="1700" b="1" dirty="0">
                <a:solidFill>
                  <a:schemeClr val="tx2"/>
                </a:solidFill>
              </a:rPr>
              <a:t> </a:t>
            </a:r>
            <a:r>
              <a:rPr lang="en-US" sz="1700" b="1" dirty="0" err="1">
                <a:solidFill>
                  <a:schemeClr val="tx2"/>
                </a:solidFill>
              </a:rPr>
              <a:t>nhân</a:t>
            </a:r>
            <a:r>
              <a:rPr lang="en-US" sz="1700" b="1" dirty="0">
                <a:solidFill>
                  <a:schemeClr val="tx2"/>
                </a:solidFill>
              </a:rPr>
              <a:t> </a:t>
            </a:r>
          </a:p>
          <a:p>
            <a:pPr lvl="0"/>
            <a:endParaRPr lang="en-US" sz="1700" b="1" dirty="0">
              <a:solidFill>
                <a:schemeClr val="tx2"/>
              </a:solidFill>
            </a:endParaRPr>
          </a:p>
          <a:p>
            <a:pPr marL="342900" lvl="0" indent="-342900">
              <a:buFont typeface="Wingdings" pitchFamily="2" charset="2"/>
              <a:buChar char="q"/>
            </a:pPr>
            <a:r>
              <a:rPr lang="en-US" sz="1700" b="1" dirty="0" err="1">
                <a:solidFill>
                  <a:schemeClr val="tx2"/>
                </a:solidFill>
              </a:rPr>
              <a:t>Tiếp</a:t>
            </a:r>
            <a:r>
              <a:rPr lang="en-US" sz="1700" b="1" dirty="0">
                <a:solidFill>
                  <a:schemeClr val="tx2"/>
                </a:solidFill>
              </a:rPr>
              <a:t> </a:t>
            </a:r>
            <a:r>
              <a:rPr lang="en-US" sz="1700" b="1" dirty="0" err="1">
                <a:solidFill>
                  <a:schemeClr val="tx2"/>
                </a:solidFill>
              </a:rPr>
              <a:t>tục</a:t>
            </a:r>
            <a:r>
              <a:rPr lang="en-US" sz="1700" b="1" dirty="0">
                <a:solidFill>
                  <a:schemeClr val="tx2"/>
                </a:solidFill>
              </a:rPr>
              <a:t> </a:t>
            </a:r>
            <a:r>
              <a:rPr lang="en-US" sz="1700" b="1" dirty="0" err="1">
                <a:solidFill>
                  <a:schemeClr val="tx2"/>
                </a:solidFill>
              </a:rPr>
              <a:t>quan</a:t>
            </a:r>
            <a:r>
              <a:rPr lang="en-US" sz="1700" b="1" dirty="0">
                <a:solidFill>
                  <a:schemeClr val="tx2"/>
                </a:solidFill>
              </a:rPr>
              <a:t> </a:t>
            </a:r>
            <a:r>
              <a:rPr lang="en-US" sz="1700" b="1" dirty="0" err="1">
                <a:solidFill>
                  <a:schemeClr val="tx2"/>
                </a:solidFill>
              </a:rPr>
              <a:t>sát</a:t>
            </a:r>
            <a:r>
              <a:rPr lang="en-US" sz="1700" b="1" dirty="0">
                <a:solidFill>
                  <a:schemeClr val="tx2"/>
                </a:solidFill>
              </a:rPr>
              <a:t>, </a:t>
            </a:r>
            <a:r>
              <a:rPr lang="en-US" sz="1700" b="1" dirty="0" err="1">
                <a:solidFill>
                  <a:schemeClr val="tx2"/>
                </a:solidFill>
              </a:rPr>
              <a:t>Kiểm</a:t>
            </a:r>
            <a:r>
              <a:rPr lang="en-US" sz="1700" b="1" dirty="0">
                <a:solidFill>
                  <a:schemeClr val="tx2"/>
                </a:solidFill>
              </a:rPr>
              <a:t> </a:t>
            </a:r>
            <a:r>
              <a:rPr lang="en-US" sz="1700" b="1" dirty="0" err="1">
                <a:solidFill>
                  <a:schemeClr val="tx2"/>
                </a:solidFill>
              </a:rPr>
              <a:t>tra</a:t>
            </a:r>
            <a:r>
              <a:rPr lang="en-US" sz="1700" b="1" dirty="0">
                <a:solidFill>
                  <a:schemeClr val="tx2"/>
                </a:solidFill>
              </a:rPr>
              <a:t> </a:t>
            </a:r>
            <a:r>
              <a:rPr lang="en-US" sz="1700" b="1" dirty="0" err="1">
                <a:solidFill>
                  <a:schemeClr val="tx2"/>
                </a:solidFill>
              </a:rPr>
              <a:t>cách</a:t>
            </a:r>
            <a:r>
              <a:rPr lang="en-US" sz="1700" b="1" dirty="0">
                <a:solidFill>
                  <a:schemeClr val="tx2"/>
                </a:solidFill>
              </a:rPr>
              <a:t> </a:t>
            </a:r>
            <a:r>
              <a:rPr lang="en-US" sz="1700" b="1" dirty="0" err="1">
                <a:solidFill>
                  <a:schemeClr val="tx2"/>
                </a:solidFill>
              </a:rPr>
              <a:t>thực</a:t>
            </a:r>
            <a:r>
              <a:rPr lang="en-US" sz="1700" b="1" dirty="0">
                <a:solidFill>
                  <a:schemeClr val="tx2"/>
                </a:solidFill>
              </a:rPr>
              <a:t> </a:t>
            </a:r>
            <a:r>
              <a:rPr lang="en-US" sz="1700" b="1" dirty="0" err="1">
                <a:solidFill>
                  <a:schemeClr val="tx2"/>
                </a:solidFill>
              </a:rPr>
              <a:t>hiện</a:t>
            </a:r>
            <a:r>
              <a:rPr lang="en-US" sz="1700" b="1" dirty="0">
                <a:solidFill>
                  <a:schemeClr val="tx2"/>
                </a:solidFill>
              </a:rPr>
              <a:t> </a:t>
            </a:r>
            <a:r>
              <a:rPr lang="en-US" sz="1700" b="1" dirty="0" err="1">
                <a:solidFill>
                  <a:schemeClr val="tx2"/>
                </a:solidFill>
              </a:rPr>
              <a:t>của</a:t>
            </a:r>
            <a:r>
              <a:rPr lang="en-US" sz="1700" b="1" dirty="0">
                <a:solidFill>
                  <a:schemeClr val="tx2"/>
                </a:solidFill>
              </a:rPr>
              <a:t> </a:t>
            </a:r>
            <a:r>
              <a:rPr lang="en-US" sz="1700" b="1" dirty="0" err="1">
                <a:solidFill>
                  <a:schemeClr val="tx2"/>
                </a:solidFill>
              </a:rPr>
              <a:t>nhân</a:t>
            </a:r>
            <a:r>
              <a:rPr lang="en-US" sz="1700" b="1" dirty="0">
                <a:solidFill>
                  <a:schemeClr val="tx2"/>
                </a:solidFill>
              </a:rPr>
              <a:t> </a:t>
            </a:r>
            <a:r>
              <a:rPr lang="en-US" sz="1700" b="1" dirty="0" err="1">
                <a:solidFill>
                  <a:schemeClr val="tx2"/>
                </a:solidFill>
              </a:rPr>
              <a:t>viên</a:t>
            </a:r>
            <a:r>
              <a:rPr lang="en-US" sz="1700" b="1" dirty="0">
                <a:solidFill>
                  <a:schemeClr val="tx2"/>
                </a:solidFill>
              </a:rPr>
              <a:t> </a:t>
            </a:r>
            <a:r>
              <a:rPr lang="en-US" sz="1700" b="1" dirty="0" err="1">
                <a:solidFill>
                  <a:schemeClr val="tx2"/>
                </a:solidFill>
              </a:rPr>
              <a:t>và</a:t>
            </a:r>
            <a:r>
              <a:rPr lang="en-US" sz="1700" b="1" dirty="0">
                <a:solidFill>
                  <a:schemeClr val="tx2"/>
                </a:solidFill>
              </a:rPr>
              <a:t> </a:t>
            </a:r>
            <a:r>
              <a:rPr lang="en-US" sz="1700" b="1" dirty="0" err="1">
                <a:solidFill>
                  <a:schemeClr val="tx2"/>
                </a:solidFill>
              </a:rPr>
              <a:t>đề</a:t>
            </a:r>
            <a:r>
              <a:rPr lang="en-US" sz="1700" b="1" dirty="0">
                <a:solidFill>
                  <a:schemeClr val="tx2"/>
                </a:solidFill>
              </a:rPr>
              <a:t> </a:t>
            </a:r>
            <a:r>
              <a:rPr lang="en-US" sz="1700" b="1" dirty="0" err="1">
                <a:solidFill>
                  <a:schemeClr val="tx2"/>
                </a:solidFill>
              </a:rPr>
              <a:t>nghị</a:t>
            </a:r>
            <a:r>
              <a:rPr lang="en-US" sz="1700" b="1" dirty="0">
                <a:solidFill>
                  <a:schemeClr val="tx2"/>
                </a:solidFill>
              </a:rPr>
              <a:t> </a:t>
            </a:r>
            <a:r>
              <a:rPr lang="en-US" sz="1700" b="1" dirty="0" err="1">
                <a:solidFill>
                  <a:schemeClr val="tx2"/>
                </a:solidFill>
              </a:rPr>
              <a:t>giúp</a:t>
            </a:r>
            <a:r>
              <a:rPr lang="en-US" sz="1700" b="1" dirty="0">
                <a:solidFill>
                  <a:schemeClr val="tx2"/>
                </a:solidFill>
              </a:rPr>
              <a:t> </a:t>
            </a:r>
            <a:r>
              <a:rPr lang="en-US" sz="1700" b="1" dirty="0" err="1">
                <a:solidFill>
                  <a:schemeClr val="tx2"/>
                </a:solidFill>
              </a:rPr>
              <a:t>đỡ</a:t>
            </a:r>
            <a:r>
              <a:rPr lang="en-US" sz="1700" b="1" dirty="0">
                <a:solidFill>
                  <a:schemeClr val="tx2"/>
                </a:solidFill>
              </a:rPr>
              <a:t> </a:t>
            </a:r>
            <a:r>
              <a:rPr lang="en-US" sz="1700" b="1" dirty="0" err="1">
                <a:solidFill>
                  <a:schemeClr val="tx2"/>
                </a:solidFill>
              </a:rPr>
              <a:t>khi</a:t>
            </a:r>
            <a:r>
              <a:rPr lang="en-US" sz="1700" b="1" dirty="0">
                <a:solidFill>
                  <a:schemeClr val="tx2"/>
                </a:solidFill>
              </a:rPr>
              <a:t> </a:t>
            </a:r>
            <a:r>
              <a:rPr lang="en-US" sz="1700" b="1" dirty="0" err="1">
                <a:solidFill>
                  <a:schemeClr val="tx2"/>
                </a:solidFill>
              </a:rPr>
              <a:t>cần</a:t>
            </a:r>
            <a:r>
              <a:rPr lang="en-US" sz="1700" b="1" dirty="0">
                <a:solidFill>
                  <a:schemeClr val="tx2"/>
                </a:solidFill>
              </a:rPr>
              <a:t> </a:t>
            </a:r>
            <a:r>
              <a:rPr lang="en-US" sz="1700" b="1" dirty="0" err="1">
                <a:solidFill>
                  <a:schemeClr val="tx2"/>
                </a:solidFill>
              </a:rPr>
              <a:t>thiết</a:t>
            </a:r>
            <a:r>
              <a:rPr lang="en-US" sz="1700" b="1" dirty="0">
                <a:solidFill>
                  <a:schemeClr val="tx2"/>
                </a:solidFill>
              </a:rPr>
              <a:t> </a:t>
            </a:r>
          </a:p>
          <a:p>
            <a:pPr lvl="0"/>
            <a:endParaRPr lang="en-US" sz="1700" b="1" dirty="0">
              <a:solidFill>
                <a:schemeClr val="tx2"/>
              </a:solidFill>
            </a:endParaRPr>
          </a:p>
          <a:p>
            <a:pPr marL="342900" lvl="0" indent="-342900">
              <a:buFont typeface="Wingdings" pitchFamily="2" charset="2"/>
              <a:buChar char="q"/>
            </a:pPr>
            <a:r>
              <a:rPr lang="en-US" sz="1700" b="1" dirty="0">
                <a:solidFill>
                  <a:schemeClr val="tx2"/>
                </a:solidFill>
              </a:rPr>
              <a:t> </a:t>
            </a:r>
            <a:r>
              <a:rPr lang="en-US" sz="1700" b="1" dirty="0" err="1">
                <a:solidFill>
                  <a:schemeClr val="tx2"/>
                </a:solidFill>
              </a:rPr>
              <a:t>Xác</a:t>
            </a:r>
            <a:r>
              <a:rPr lang="en-US" sz="1700" b="1" dirty="0">
                <a:solidFill>
                  <a:schemeClr val="tx2"/>
                </a:solidFill>
              </a:rPr>
              <a:t> </a:t>
            </a:r>
            <a:r>
              <a:rPr lang="en-US" sz="1700" b="1" dirty="0" err="1">
                <a:solidFill>
                  <a:schemeClr val="tx2"/>
                </a:solidFill>
              </a:rPr>
              <a:t>định</a:t>
            </a:r>
            <a:r>
              <a:rPr lang="en-US" sz="1700" b="1" dirty="0">
                <a:solidFill>
                  <a:schemeClr val="tx2"/>
                </a:solidFill>
              </a:rPr>
              <a:t> </a:t>
            </a:r>
            <a:r>
              <a:rPr lang="en-US" sz="1700" b="1" dirty="0" err="1">
                <a:solidFill>
                  <a:schemeClr val="tx2"/>
                </a:solidFill>
              </a:rPr>
              <a:t>những</a:t>
            </a:r>
            <a:r>
              <a:rPr lang="en-US" sz="1700" b="1" dirty="0">
                <a:solidFill>
                  <a:schemeClr val="tx2"/>
                </a:solidFill>
              </a:rPr>
              <a:t> </a:t>
            </a:r>
            <a:r>
              <a:rPr lang="en-US" sz="1700" b="1" dirty="0" err="1">
                <a:solidFill>
                  <a:schemeClr val="tx2"/>
                </a:solidFill>
              </a:rPr>
              <a:t>phần</a:t>
            </a:r>
            <a:r>
              <a:rPr lang="en-US" sz="1700" b="1" dirty="0">
                <a:solidFill>
                  <a:schemeClr val="tx2"/>
                </a:solidFill>
              </a:rPr>
              <a:t> </a:t>
            </a:r>
            <a:r>
              <a:rPr lang="en-US" sz="1700" b="1" dirty="0" err="1">
                <a:solidFill>
                  <a:schemeClr val="tx2"/>
                </a:solidFill>
              </a:rPr>
              <a:t>việc</a:t>
            </a:r>
            <a:r>
              <a:rPr lang="en-US" sz="1700" b="1" dirty="0">
                <a:solidFill>
                  <a:schemeClr val="tx2"/>
                </a:solidFill>
              </a:rPr>
              <a:t> </a:t>
            </a:r>
            <a:r>
              <a:rPr lang="en-US" sz="1700" b="1" dirty="0" err="1">
                <a:solidFill>
                  <a:schemeClr val="tx2"/>
                </a:solidFill>
              </a:rPr>
              <a:t>có</a:t>
            </a:r>
            <a:r>
              <a:rPr lang="en-US" sz="1700" b="1" dirty="0">
                <a:solidFill>
                  <a:schemeClr val="tx2"/>
                </a:solidFill>
              </a:rPr>
              <a:t> </a:t>
            </a:r>
            <a:r>
              <a:rPr lang="en-US" sz="1700" b="1" dirty="0" err="1">
                <a:solidFill>
                  <a:schemeClr val="tx2"/>
                </a:solidFill>
              </a:rPr>
              <a:t>thể</a:t>
            </a:r>
            <a:r>
              <a:rPr lang="en-US" sz="1700" b="1" dirty="0">
                <a:solidFill>
                  <a:schemeClr val="tx2"/>
                </a:solidFill>
              </a:rPr>
              <a:t> </a:t>
            </a:r>
            <a:r>
              <a:rPr lang="en-US" sz="1700" b="1" dirty="0" err="1">
                <a:solidFill>
                  <a:schemeClr val="tx2"/>
                </a:solidFill>
              </a:rPr>
              <a:t>điều</a:t>
            </a:r>
            <a:r>
              <a:rPr lang="en-US" sz="1700" b="1" dirty="0">
                <a:solidFill>
                  <a:schemeClr val="tx2"/>
                </a:solidFill>
              </a:rPr>
              <a:t> </a:t>
            </a:r>
            <a:r>
              <a:rPr lang="en-US" sz="1700" b="1" dirty="0" err="1">
                <a:solidFill>
                  <a:schemeClr val="tx2"/>
                </a:solidFill>
              </a:rPr>
              <a:t>chỉnh</a:t>
            </a:r>
            <a:r>
              <a:rPr lang="en-US" sz="1700" b="1" dirty="0">
                <a:solidFill>
                  <a:schemeClr val="tx2"/>
                </a:solidFill>
              </a:rPr>
              <a:t> </a:t>
            </a:r>
            <a:r>
              <a:rPr lang="en-US" sz="1700" b="1" dirty="0" err="1">
                <a:solidFill>
                  <a:schemeClr val="tx2"/>
                </a:solidFill>
              </a:rPr>
              <a:t>cho</a:t>
            </a:r>
            <a:r>
              <a:rPr lang="en-US" sz="1700" b="1" dirty="0">
                <a:solidFill>
                  <a:schemeClr val="tx2"/>
                </a:solidFill>
              </a:rPr>
              <a:t> </a:t>
            </a:r>
            <a:r>
              <a:rPr lang="en-US" sz="1700" b="1" dirty="0" err="1">
                <a:solidFill>
                  <a:schemeClr val="tx2"/>
                </a:solidFill>
              </a:rPr>
              <a:t>kế</a:t>
            </a:r>
            <a:r>
              <a:rPr lang="en-US" sz="1700" b="1" dirty="0">
                <a:solidFill>
                  <a:schemeClr val="tx2"/>
                </a:solidFill>
              </a:rPr>
              <a:t> </a:t>
            </a:r>
            <a:r>
              <a:rPr lang="en-US" sz="1700" b="1" dirty="0" err="1">
                <a:solidFill>
                  <a:schemeClr val="tx2"/>
                </a:solidFill>
              </a:rPr>
              <a:t>hoạch</a:t>
            </a:r>
            <a:r>
              <a:rPr lang="en-US" sz="1700" b="1" dirty="0">
                <a:solidFill>
                  <a:schemeClr val="tx2"/>
                </a:solidFill>
              </a:rPr>
              <a:t> </a:t>
            </a:r>
            <a:r>
              <a:rPr lang="en-US" sz="1700" b="1" dirty="0" err="1">
                <a:solidFill>
                  <a:schemeClr val="tx2"/>
                </a:solidFill>
              </a:rPr>
              <a:t>hành</a:t>
            </a:r>
            <a:r>
              <a:rPr lang="en-US" sz="1700" b="1" dirty="0">
                <a:solidFill>
                  <a:schemeClr val="tx2"/>
                </a:solidFill>
              </a:rPr>
              <a:t> </a:t>
            </a:r>
            <a:r>
              <a:rPr lang="en-US" sz="1700" b="1" dirty="0" err="1">
                <a:solidFill>
                  <a:schemeClr val="tx2"/>
                </a:solidFill>
              </a:rPr>
              <a:t>động</a:t>
            </a:r>
            <a:r>
              <a:rPr lang="en-US" sz="1700" b="1" dirty="0">
                <a:solidFill>
                  <a:schemeClr val="tx2"/>
                </a:solidFill>
              </a:rPr>
              <a:t> </a:t>
            </a:r>
          </a:p>
          <a:p>
            <a:pPr lvl="0"/>
            <a:endParaRPr lang="en-US" sz="1700" b="1" dirty="0">
              <a:solidFill>
                <a:schemeClr val="tx2"/>
              </a:solidFill>
            </a:endParaRPr>
          </a:p>
          <a:p>
            <a:pPr marL="342900" lvl="0" indent="-342900">
              <a:buFont typeface="Wingdings" pitchFamily="2" charset="2"/>
              <a:buChar char="q"/>
            </a:pPr>
            <a:r>
              <a:rPr lang="en-US" sz="1700" b="1" dirty="0">
                <a:solidFill>
                  <a:schemeClr val="tx2"/>
                </a:solidFill>
              </a:rPr>
              <a:t> </a:t>
            </a:r>
            <a:r>
              <a:rPr lang="en-US" sz="1700" b="1" dirty="0" err="1">
                <a:solidFill>
                  <a:schemeClr val="tx2"/>
                </a:solidFill>
              </a:rPr>
              <a:t>Tìm</a:t>
            </a:r>
            <a:r>
              <a:rPr lang="en-US" sz="1700" b="1" dirty="0">
                <a:solidFill>
                  <a:schemeClr val="tx2"/>
                </a:solidFill>
              </a:rPr>
              <a:t> </a:t>
            </a:r>
            <a:r>
              <a:rPr lang="en-US" sz="1700" b="1" dirty="0" err="1">
                <a:solidFill>
                  <a:schemeClr val="tx2"/>
                </a:solidFill>
              </a:rPr>
              <a:t>hiểu</a:t>
            </a:r>
            <a:r>
              <a:rPr lang="en-US" sz="1700" b="1" dirty="0">
                <a:solidFill>
                  <a:schemeClr val="tx2"/>
                </a:solidFill>
              </a:rPr>
              <a:t> </a:t>
            </a:r>
            <a:r>
              <a:rPr lang="en-US" sz="1700" b="1" dirty="0" err="1">
                <a:solidFill>
                  <a:schemeClr val="tx2"/>
                </a:solidFill>
              </a:rPr>
              <a:t>những</a:t>
            </a:r>
            <a:r>
              <a:rPr lang="en-US" sz="1700" b="1" dirty="0">
                <a:solidFill>
                  <a:schemeClr val="tx2"/>
                </a:solidFill>
              </a:rPr>
              <a:t> </a:t>
            </a:r>
            <a:r>
              <a:rPr lang="en-US" sz="1700" b="1" dirty="0" err="1">
                <a:solidFill>
                  <a:schemeClr val="tx2"/>
                </a:solidFill>
              </a:rPr>
              <a:t>gì</a:t>
            </a:r>
            <a:r>
              <a:rPr lang="en-US" sz="1700" b="1" dirty="0">
                <a:solidFill>
                  <a:schemeClr val="tx2"/>
                </a:solidFill>
              </a:rPr>
              <a:t> </a:t>
            </a:r>
            <a:r>
              <a:rPr lang="en-US" sz="1700" b="1" dirty="0" err="1">
                <a:solidFill>
                  <a:schemeClr val="tx2"/>
                </a:solidFill>
              </a:rPr>
              <a:t>có</a:t>
            </a:r>
            <a:r>
              <a:rPr lang="en-US" sz="1700" b="1" dirty="0">
                <a:solidFill>
                  <a:schemeClr val="tx2"/>
                </a:solidFill>
              </a:rPr>
              <a:t> </a:t>
            </a:r>
            <a:r>
              <a:rPr lang="en-US" sz="1700" b="1" dirty="0" err="1">
                <a:solidFill>
                  <a:schemeClr val="tx2"/>
                </a:solidFill>
              </a:rPr>
              <a:t>tác</a:t>
            </a:r>
            <a:r>
              <a:rPr lang="en-US" sz="1700" b="1" dirty="0">
                <a:solidFill>
                  <a:schemeClr val="tx2"/>
                </a:solidFill>
              </a:rPr>
              <a:t> </a:t>
            </a:r>
            <a:r>
              <a:rPr lang="en-US" sz="1700" b="1" dirty="0" err="1">
                <a:solidFill>
                  <a:schemeClr val="tx2"/>
                </a:solidFill>
              </a:rPr>
              <a:t>dụng</a:t>
            </a:r>
            <a:r>
              <a:rPr lang="en-US" sz="1700" b="1" dirty="0">
                <a:solidFill>
                  <a:schemeClr val="tx2"/>
                </a:solidFill>
              </a:rPr>
              <a:t> </a:t>
            </a:r>
            <a:r>
              <a:rPr lang="en-US" sz="1700" b="1" dirty="0" err="1">
                <a:solidFill>
                  <a:schemeClr val="tx2"/>
                </a:solidFill>
              </a:rPr>
              <a:t>và</a:t>
            </a:r>
            <a:r>
              <a:rPr lang="en-US" sz="1700" b="1" dirty="0">
                <a:solidFill>
                  <a:schemeClr val="tx2"/>
                </a:solidFill>
              </a:rPr>
              <a:t> </a:t>
            </a:r>
            <a:r>
              <a:rPr lang="en-US" sz="1700" b="1" dirty="0" err="1">
                <a:solidFill>
                  <a:schemeClr val="tx2"/>
                </a:solidFill>
              </a:rPr>
              <a:t>những</a:t>
            </a:r>
            <a:r>
              <a:rPr lang="en-US" sz="1700" b="1" dirty="0">
                <a:solidFill>
                  <a:schemeClr val="tx2"/>
                </a:solidFill>
              </a:rPr>
              <a:t> </a:t>
            </a:r>
            <a:r>
              <a:rPr lang="en-US" sz="1700" b="1" dirty="0" err="1">
                <a:solidFill>
                  <a:schemeClr val="tx2"/>
                </a:solidFill>
              </a:rPr>
              <a:t>gì</a:t>
            </a:r>
            <a:r>
              <a:rPr lang="en-US" sz="1700" b="1" dirty="0">
                <a:solidFill>
                  <a:schemeClr val="tx2"/>
                </a:solidFill>
              </a:rPr>
              <a:t> </a:t>
            </a:r>
            <a:r>
              <a:rPr lang="en-US" sz="1700" b="1" dirty="0" err="1">
                <a:solidFill>
                  <a:schemeClr val="tx2"/>
                </a:solidFill>
              </a:rPr>
              <a:t>có</a:t>
            </a:r>
            <a:r>
              <a:rPr lang="en-US" sz="1700" b="1" dirty="0">
                <a:solidFill>
                  <a:schemeClr val="tx2"/>
                </a:solidFill>
              </a:rPr>
              <a:t> </a:t>
            </a:r>
            <a:r>
              <a:rPr lang="en-US" sz="1700" b="1" dirty="0" err="1">
                <a:solidFill>
                  <a:schemeClr val="tx2"/>
                </a:solidFill>
              </a:rPr>
              <a:t>thể</a:t>
            </a:r>
            <a:r>
              <a:rPr lang="en-US" sz="1700" b="1" dirty="0">
                <a:solidFill>
                  <a:schemeClr val="tx2"/>
                </a:solidFill>
              </a:rPr>
              <a:t> </a:t>
            </a:r>
            <a:r>
              <a:rPr lang="en-US" sz="1700" b="1" dirty="0" err="1">
                <a:solidFill>
                  <a:schemeClr val="tx2"/>
                </a:solidFill>
              </a:rPr>
              <a:t>cải</a:t>
            </a:r>
            <a:r>
              <a:rPr lang="en-US" sz="1700" b="1" dirty="0">
                <a:solidFill>
                  <a:schemeClr val="tx2"/>
                </a:solidFill>
              </a:rPr>
              <a:t> </a:t>
            </a:r>
            <a:r>
              <a:rPr lang="en-US" sz="1700" b="1" dirty="0" err="1">
                <a:solidFill>
                  <a:schemeClr val="tx2"/>
                </a:solidFill>
              </a:rPr>
              <a:t>thiện</a:t>
            </a:r>
            <a:r>
              <a:rPr lang="en-US" sz="1700" b="1" dirty="0">
                <a:solidFill>
                  <a:schemeClr val="tx2"/>
                </a:solidFill>
              </a:rPr>
              <a:t> </a:t>
            </a:r>
            <a:r>
              <a:rPr lang="en-US" sz="1700" b="1" dirty="0" err="1">
                <a:solidFill>
                  <a:schemeClr val="tx2"/>
                </a:solidFill>
              </a:rPr>
              <a:t>trong</a:t>
            </a:r>
            <a:r>
              <a:rPr lang="en-US" sz="1700" b="1" dirty="0">
                <a:solidFill>
                  <a:schemeClr val="tx2"/>
                </a:solidFill>
              </a:rPr>
              <a:t> </a:t>
            </a:r>
            <a:r>
              <a:rPr lang="en-US" sz="1700" b="1" dirty="0" err="1">
                <a:solidFill>
                  <a:schemeClr val="tx2"/>
                </a:solidFill>
              </a:rPr>
              <a:t>buổi</a:t>
            </a:r>
            <a:r>
              <a:rPr lang="en-US" sz="1700" b="1" dirty="0">
                <a:solidFill>
                  <a:schemeClr val="tx2"/>
                </a:solidFill>
              </a:rPr>
              <a:t> </a:t>
            </a:r>
            <a:r>
              <a:rPr lang="en-US" sz="1700" b="1" dirty="0" err="1">
                <a:solidFill>
                  <a:schemeClr val="tx2"/>
                </a:solidFill>
              </a:rPr>
              <a:t>huấn</a:t>
            </a:r>
            <a:r>
              <a:rPr lang="en-US" sz="1700" b="1" dirty="0">
                <a:solidFill>
                  <a:schemeClr val="tx2"/>
                </a:solidFill>
              </a:rPr>
              <a:t> </a:t>
            </a:r>
            <a:r>
              <a:rPr lang="en-US" sz="1700" b="1" dirty="0" err="1">
                <a:solidFill>
                  <a:schemeClr val="tx2"/>
                </a:solidFill>
              </a:rPr>
              <a:t>luyện</a:t>
            </a:r>
            <a:endParaRPr lang="en-US" sz="1700" b="1" dirty="0">
              <a:solidFill>
                <a:schemeClr val="tx2"/>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501" y="1603649"/>
            <a:ext cx="4786190" cy="2469797"/>
          </a:xfrm>
          <a:prstGeom prst="rect">
            <a:avLst/>
          </a:prstGeom>
        </p:spPr>
      </p:pic>
    </p:spTree>
    <p:extLst>
      <p:ext uri="{BB962C8B-B14F-4D97-AF65-F5344CB8AC3E}">
        <p14:creationId xmlns:p14="http://schemas.microsoft.com/office/powerpoint/2010/main" val="3228422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8F423-0912-4139-9EAE-9AE517A1498B}"/>
              </a:ext>
            </a:extLst>
          </p:cNvPr>
          <p:cNvSpPr txBox="1"/>
          <p:nvPr/>
        </p:nvSpPr>
        <p:spPr>
          <a:xfrm>
            <a:off x="115410" y="97654"/>
            <a:ext cx="8220722" cy="954107"/>
          </a:xfrm>
          <a:prstGeom prst="rect">
            <a:avLst/>
          </a:prstGeom>
          <a:noFill/>
        </p:spPr>
        <p:txBody>
          <a:bodyPr wrap="square" rtlCol="0">
            <a:spAutoFit/>
          </a:bodyPr>
          <a:lstStyle/>
          <a:p>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5.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trở</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nguười</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huấn</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luyện</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hiệu</a:t>
            </a:r>
            <a:r>
              <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quả</a:t>
            </a:r>
            <a:endParaRPr lang="en-US" sz="28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800" b="1" dirty="0">
              <a:solidFill>
                <a:schemeClr val="accent1">
                  <a:lumMod val="50000"/>
                </a:schemeClr>
              </a:solidFill>
            </a:endParaRPr>
          </a:p>
        </p:txBody>
      </p:sp>
      <p:sp>
        <p:nvSpPr>
          <p:cNvPr id="3" name="Rectangle: Rounded Corners 2">
            <a:extLst>
              <a:ext uri="{FF2B5EF4-FFF2-40B4-BE49-F238E27FC236}">
                <a16:creationId xmlns:a16="http://schemas.microsoft.com/office/drawing/2014/main" id="{D650CE5F-2812-4866-9359-3D9721E34C5C}"/>
              </a:ext>
            </a:extLst>
          </p:cNvPr>
          <p:cNvSpPr/>
          <p:nvPr/>
        </p:nvSpPr>
        <p:spPr>
          <a:xfrm>
            <a:off x="1322773" y="1855433"/>
            <a:ext cx="3089429" cy="1278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luyện</a:t>
            </a:r>
            <a:endParaRPr lang="en-US" dirty="0"/>
          </a:p>
        </p:txBody>
      </p:sp>
      <p:sp>
        <p:nvSpPr>
          <p:cNvPr id="4" name="Rectangle: Rounded Corners 3">
            <a:extLst>
              <a:ext uri="{FF2B5EF4-FFF2-40B4-BE49-F238E27FC236}">
                <a16:creationId xmlns:a16="http://schemas.microsoft.com/office/drawing/2014/main" id="{85BB679B-33F5-4FCC-80A5-1627F6F83DF6}"/>
              </a:ext>
            </a:extLst>
          </p:cNvPr>
          <p:cNvSpPr/>
          <p:nvPr/>
        </p:nvSpPr>
        <p:spPr>
          <a:xfrm>
            <a:off x="4937464" y="1855433"/>
            <a:ext cx="3089429" cy="12783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điều kiện để cải thiện kết quả huấn luyện</a:t>
            </a:r>
            <a:endParaRPr lang="en-US"/>
          </a:p>
        </p:txBody>
      </p:sp>
      <p:sp>
        <p:nvSpPr>
          <p:cNvPr id="5" name="Rectangle: Rounded Corners 4">
            <a:extLst>
              <a:ext uri="{FF2B5EF4-FFF2-40B4-BE49-F238E27FC236}">
                <a16:creationId xmlns:a16="http://schemas.microsoft.com/office/drawing/2014/main" id="{538A3281-46F1-460D-905C-53CBDDB69B78}"/>
              </a:ext>
            </a:extLst>
          </p:cNvPr>
          <p:cNvSpPr/>
          <p:nvPr/>
        </p:nvSpPr>
        <p:spPr>
          <a:xfrm>
            <a:off x="1322773" y="3473388"/>
            <a:ext cx="3089429" cy="12783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Những sai lầm thường gặp của người huấn luyện và các biện pháp khắc phục</a:t>
            </a:r>
          </a:p>
        </p:txBody>
      </p:sp>
      <p:sp>
        <p:nvSpPr>
          <p:cNvPr id="6" name="Rectangle: Rounded Corners 5">
            <a:extLst>
              <a:ext uri="{FF2B5EF4-FFF2-40B4-BE49-F238E27FC236}">
                <a16:creationId xmlns:a16="http://schemas.microsoft.com/office/drawing/2014/main" id="{B071AE78-BF6E-48BC-B873-B46FCA8B6643}"/>
              </a:ext>
            </a:extLst>
          </p:cNvPr>
          <p:cNvSpPr/>
          <p:nvPr/>
        </p:nvSpPr>
        <p:spPr>
          <a:xfrm>
            <a:off x="5017363" y="3473388"/>
            <a:ext cx="3089429" cy="12783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Thách thức trong việc huấn luyện nhóm</a:t>
            </a:r>
            <a:endParaRPr lang="en-US"/>
          </a:p>
        </p:txBody>
      </p:sp>
    </p:spTree>
    <p:extLst>
      <p:ext uri="{BB962C8B-B14F-4D97-AF65-F5344CB8AC3E}">
        <p14:creationId xmlns:p14="http://schemas.microsoft.com/office/powerpoint/2010/main" val="29382076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7FF12B-2889-469A-B24A-122FD34CCEAC}"/>
              </a:ext>
            </a:extLst>
          </p:cNvPr>
          <p:cNvSpPr txBox="1"/>
          <p:nvPr/>
        </p:nvSpPr>
        <p:spPr>
          <a:xfrm>
            <a:off x="3831584" y="1105620"/>
            <a:ext cx="2615610"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LabVIEW </a:t>
            </a:r>
            <a:r>
              <a:rPr lang="en-US" sz="2500" err="1">
                <a:solidFill>
                  <a:schemeClr val="bg1"/>
                </a:solidFill>
                <a:latin typeface="Times New Roman" panose="02020603050405020304" pitchFamily="18" charset="0"/>
                <a:cs typeface="Times New Roman" panose="02020603050405020304" pitchFamily="18" charset="0"/>
              </a:rPr>
              <a:t>là</a:t>
            </a:r>
            <a:r>
              <a:rPr lang="en-US" sz="2500">
                <a:solidFill>
                  <a:schemeClr val="bg1"/>
                </a:solidFill>
                <a:latin typeface="Times New Roman" panose="02020603050405020304" pitchFamily="18" charset="0"/>
                <a:cs typeface="Times New Roman" panose="02020603050405020304" pitchFamily="18" charset="0"/>
              </a:rPr>
              <a:t> </a:t>
            </a:r>
            <a:r>
              <a:rPr lang="en-US" sz="2500" err="1">
                <a:solidFill>
                  <a:schemeClr val="bg1"/>
                </a:solidFill>
                <a:latin typeface="Times New Roman" panose="02020603050405020304" pitchFamily="18" charset="0"/>
                <a:cs typeface="Times New Roman" panose="02020603050405020304" pitchFamily="18" charset="0"/>
              </a:rPr>
              <a:t>gì</a:t>
            </a:r>
            <a:r>
              <a:rPr lang="en-US" sz="250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94B4701F-4CC8-43B5-8548-363A7F4717A6}"/>
              </a:ext>
            </a:extLst>
          </p:cNvPr>
          <p:cNvSpPr txBox="1"/>
          <p:nvPr/>
        </p:nvSpPr>
        <p:spPr>
          <a:xfrm>
            <a:off x="503853" y="1290286"/>
            <a:ext cx="6139543" cy="646331"/>
          </a:xfrm>
          <a:prstGeom prst="rect">
            <a:avLst/>
          </a:prstGeom>
          <a:noFill/>
        </p:spPr>
        <p:txBody>
          <a:bodyPr wrap="square" rtlCol="0">
            <a:spAutoFit/>
          </a:bodyPr>
          <a:lstStyle/>
          <a:p>
            <a:r>
              <a:rPr lang="en-US"/>
              <a:t>Là một người quản lý, cần nắm bắt được hiệu suất làm việc của nhân viên, quản lý một hệ thống đạt được hiệu quả tốt nhất.</a:t>
            </a:r>
          </a:p>
        </p:txBody>
      </p:sp>
      <p:sp>
        <p:nvSpPr>
          <p:cNvPr id="10" name="Oval 9">
            <a:extLst>
              <a:ext uri="{FF2B5EF4-FFF2-40B4-BE49-F238E27FC236}">
                <a16:creationId xmlns:a16="http://schemas.microsoft.com/office/drawing/2014/main" id="{465F4206-3C3C-4DBE-95B9-37FEDD71988E}"/>
              </a:ext>
            </a:extLst>
          </p:cNvPr>
          <p:cNvSpPr/>
          <p:nvPr/>
        </p:nvSpPr>
        <p:spPr>
          <a:xfrm>
            <a:off x="1023071" y="2813498"/>
            <a:ext cx="1231640" cy="12316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a:t>I. Mục Tiêu</a:t>
            </a:r>
          </a:p>
        </p:txBody>
      </p:sp>
      <p:cxnSp>
        <p:nvCxnSpPr>
          <p:cNvPr id="13" name="Straight Connector 12">
            <a:extLst>
              <a:ext uri="{FF2B5EF4-FFF2-40B4-BE49-F238E27FC236}">
                <a16:creationId xmlns:a16="http://schemas.microsoft.com/office/drawing/2014/main" id="{763EEDD3-0B06-4389-9D82-5BCC042FACFB}"/>
              </a:ext>
            </a:extLst>
          </p:cNvPr>
          <p:cNvCxnSpPr>
            <a:cxnSpLocks/>
            <a:stCxn id="10" idx="5"/>
          </p:cNvCxnSpPr>
          <p:nvPr/>
        </p:nvCxnSpPr>
        <p:spPr>
          <a:xfrm>
            <a:off x="2074341" y="3864768"/>
            <a:ext cx="394974" cy="1248726"/>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B667FA01-BBC7-47CC-8696-CF817B427524}"/>
              </a:ext>
            </a:extLst>
          </p:cNvPr>
          <p:cNvSpPr/>
          <p:nvPr/>
        </p:nvSpPr>
        <p:spPr>
          <a:xfrm>
            <a:off x="2338685" y="4828396"/>
            <a:ext cx="1240971" cy="124097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a:t>II. Tạo động lực làm việc</a:t>
            </a:r>
          </a:p>
        </p:txBody>
      </p:sp>
      <p:cxnSp>
        <p:nvCxnSpPr>
          <p:cNvPr id="17" name="Straight Connector 16">
            <a:extLst>
              <a:ext uri="{FF2B5EF4-FFF2-40B4-BE49-F238E27FC236}">
                <a16:creationId xmlns:a16="http://schemas.microsoft.com/office/drawing/2014/main" id="{414DEE9F-5DE3-45FD-ACCC-BAF2F04120B3}"/>
              </a:ext>
            </a:extLst>
          </p:cNvPr>
          <p:cNvCxnSpPr>
            <a:cxnSpLocks/>
            <a:stCxn id="14" idx="7"/>
            <a:endCxn id="20" idx="3"/>
          </p:cNvCxnSpPr>
          <p:nvPr/>
        </p:nvCxnSpPr>
        <p:spPr>
          <a:xfrm flipV="1">
            <a:off x="3397920" y="3929637"/>
            <a:ext cx="312600" cy="1080495"/>
          </a:xfrm>
          <a:prstGeom prst="line">
            <a:avLst/>
          </a:prstGeom>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901EFD6D-A618-4018-8CB8-6EB51213D38B}"/>
              </a:ext>
            </a:extLst>
          </p:cNvPr>
          <p:cNvSpPr/>
          <p:nvPr/>
        </p:nvSpPr>
        <p:spPr>
          <a:xfrm>
            <a:off x="3520585" y="2822617"/>
            <a:ext cx="1296955" cy="129695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b="1"/>
              <a:t>III. Kiểm tra hiệu suất làm việc</a:t>
            </a:r>
          </a:p>
        </p:txBody>
      </p:sp>
      <p:cxnSp>
        <p:nvCxnSpPr>
          <p:cNvPr id="23" name="Straight Connector 22">
            <a:extLst>
              <a:ext uri="{FF2B5EF4-FFF2-40B4-BE49-F238E27FC236}">
                <a16:creationId xmlns:a16="http://schemas.microsoft.com/office/drawing/2014/main" id="{4917B146-B645-4D71-B5B0-CC0442F687AE}"/>
              </a:ext>
            </a:extLst>
          </p:cNvPr>
          <p:cNvCxnSpPr>
            <a:stCxn id="20" idx="5"/>
          </p:cNvCxnSpPr>
          <p:nvPr/>
        </p:nvCxnSpPr>
        <p:spPr>
          <a:xfrm>
            <a:off x="4627605" y="3929637"/>
            <a:ext cx="189935" cy="1080495"/>
          </a:xfrm>
          <a:prstGeom prst="line">
            <a:avLst/>
          </a:prstGeom>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2538A035-999E-49BE-8C37-EC1DCC0CD130}"/>
              </a:ext>
            </a:extLst>
          </p:cNvPr>
          <p:cNvSpPr/>
          <p:nvPr/>
        </p:nvSpPr>
        <p:spPr>
          <a:xfrm>
            <a:off x="4545582" y="4789185"/>
            <a:ext cx="1240971" cy="124097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a:t>IV. Khắc phục thiếu sót và cải thiện hiệu suất</a:t>
            </a:r>
          </a:p>
        </p:txBody>
      </p:sp>
      <p:sp>
        <p:nvSpPr>
          <p:cNvPr id="26" name="Oval 25">
            <a:extLst>
              <a:ext uri="{FF2B5EF4-FFF2-40B4-BE49-F238E27FC236}">
                <a16:creationId xmlns:a16="http://schemas.microsoft.com/office/drawing/2014/main" id="{4C954AC6-5E41-4D0B-84B7-79A651DF4B5D}"/>
              </a:ext>
            </a:extLst>
          </p:cNvPr>
          <p:cNvSpPr/>
          <p:nvPr/>
        </p:nvSpPr>
        <p:spPr>
          <a:xfrm>
            <a:off x="5779447" y="2795196"/>
            <a:ext cx="1399737" cy="124816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a:t>V. Để trở thành người huấn luyện hiệu quả</a:t>
            </a:r>
          </a:p>
        </p:txBody>
      </p:sp>
      <p:cxnSp>
        <p:nvCxnSpPr>
          <p:cNvPr id="28" name="Straight Connector 27">
            <a:extLst>
              <a:ext uri="{FF2B5EF4-FFF2-40B4-BE49-F238E27FC236}">
                <a16:creationId xmlns:a16="http://schemas.microsoft.com/office/drawing/2014/main" id="{212B09EF-AD82-44AE-B0FA-AB0421BA0331}"/>
              </a:ext>
            </a:extLst>
          </p:cNvPr>
          <p:cNvCxnSpPr>
            <a:stCxn id="24" idx="7"/>
            <a:endCxn id="26" idx="3"/>
          </p:cNvCxnSpPr>
          <p:nvPr/>
        </p:nvCxnSpPr>
        <p:spPr>
          <a:xfrm flipV="1">
            <a:off x="5604817" y="3860570"/>
            <a:ext cx="379617" cy="111035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9454156-27B7-4B11-AD96-15F3F9359F94}"/>
              </a:ext>
            </a:extLst>
          </p:cNvPr>
          <p:cNvCxnSpPr>
            <a:stCxn id="10" idx="3"/>
          </p:cNvCxnSpPr>
          <p:nvPr/>
        </p:nvCxnSpPr>
        <p:spPr>
          <a:xfrm flipH="1">
            <a:off x="718457" y="3864768"/>
            <a:ext cx="484984" cy="1248726"/>
          </a:xfrm>
          <a:prstGeom prst="line">
            <a:avLst/>
          </a:prstGeom>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71CB503B-3D55-4240-88DA-CA62A517FA53}"/>
              </a:ext>
            </a:extLst>
          </p:cNvPr>
          <p:cNvSpPr/>
          <p:nvPr/>
        </p:nvSpPr>
        <p:spPr>
          <a:xfrm>
            <a:off x="7063272" y="4789184"/>
            <a:ext cx="1240971" cy="12409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a:t>VI. Đánh giá chính thức về hiệu suất</a:t>
            </a:r>
          </a:p>
        </p:txBody>
      </p:sp>
      <p:cxnSp>
        <p:nvCxnSpPr>
          <p:cNvPr id="33" name="Straight Connector 32">
            <a:extLst>
              <a:ext uri="{FF2B5EF4-FFF2-40B4-BE49-F238E27FC236}">
                <a16:creationId xmlns:a16="http://schemas.microsoft.com/office/drawing/2014/main" id="{21B125B9-9CAB-4120-B18E-AFFD144D28D0}"/>
              </a:ext>
            </a:extLst>
          </p:cNvPr>
          <p:cNvCxnSpPr>
            <a:stCxn id="26" idx="5"/>
            <a:endCxn id="31" idx="1"/>
          </p:cNvCxnSpPr>
          <p:nvPr/>
        </p:nvCxnSpPr>
        <p:spPr>
          <a:xfrm>
            <a:off x="6974197" y="3860570"/>
            <a:ext cx="270811" cy="1110350"/>
          </a:xfrm>
          <a:prstGeom prst="line">
            <a:avLst/>
          </a:prstGeom>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36CA3275-C166-4FD4-985D-50F91131D517}"/>
              </a:ext>
            </a:extLst>
          </p:cNvPr>
          <p:cNvSpPr/>
          <p:nvPr/>
        </p:nvSpPr>
        <p:spPr>
          <a:xfrm>
            <a:off x="8234771" y="2829227"/>
            <a:ext cx="1290345" cy="12903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a:t>VII. Phát triển nhân viên</a:t>
            </a:r>
          </a:p>
        </p:txBody>
      </p:sp>
      <p:cxnSp>
        <p:nvCxnSpPr>
          <p:cNvPr id="37" name="Straight Connector 36">
            <a:extLst>
              <a:ext uri="{FF2B5EF4-FFF2-40B4-BE49-F238E27FC236}">
                <a16:creationId xmlns:a16="http://schemas.microsoft.com/office/drawing/2014/main" id="{EB1B0AE3-8852-4AFD-AC13-220A8516DDB4}"/>
              </a:ext>
            </a:extLst>
          </p:cNvPr>
          <p:cNvCxnSpPr>
            <a:cxnSpLocks/>
          </p:cNvCxnSpPr>
          <p:nvPr/>
        </p:nvCxnSpPr>
        <p:spPr>
          <a:xfrm flipH="1">
            <a:off x="8092087" y="3930605"/>
            <a:ext cx="301231" cy="1040315"/>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6EB3B7E3-626A-4854-9140-5D01248BAF14}"/>
              </a:ext>
            </a:extLst>
          </p:cNvPr>
          <p:cNvSpPr txBox="1"/>
          <p:nvPr/>
        </p:nvSpPr>
        <p:spPr>
          <a:xfrm>
            <a:off x="205274" y="5198382"/>
            <a:ext cx="1240970" cy="369332"/>
          </a:xfrm>
          <a:prstGeom prst="rect">
            <a:avLst/>
          </a:prstGeom>
          <a:noFill/>
        </p:spPr>
        <p:txBody>
          <a:bodyPr wrap="square" rtlCol="0">
            <a:spAutoFit/>
          </a:bodyPr>
          <a:lstStyle/>
          <a:p>
            <a:r>
              <a:rPr lang="en-US" b="1">
                <a:solidFill>
                  <a:srgbClr val="FF0000"/>
                </a:solidFill>
              </a:rPr>
              <a:t>Xuất Phát</a:t>
            </a:r>
          </a:p>
        </p:txBody>
      </p:sp>
      <p:sp>
        <p:nvSpPr>
          <p:cNvPr id="41" name="Oval 40">
            <a:extLst>
              <a:ext uri="{FF2B5EF4-FFF2-40B4-BE49-F238E27FC236}">
                <a16:creationId xmlns:a16="http://schemas.microsoft.com/office/drawing/2014/main" id="{DB6788E9-BAA2-4BA0-9847-13EC687A2EEE}"/>
              </a:ext>
            </a:extLst>
          </p:cNvPr>
          <p:cNvSpPr/>
          <p:nvPr/>
        </p:nvSpPr>
        <p:spPr>
          <a:xfrm>
            <a:off x="9383081" y="4779022"/>
            <a:ext cx="1290345" cy="129034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a:t>VIII. Khó khăn</a:t>
            </a:r>
          </a:p>
        </p:txBody>
      </p:sp>
      <p:cxnSp>
        <p:nvCxnSpPr>
          <p:cNvPr id="43" name="Straight Connector 42">
            <a:extLst>
              <a:ext uri="{FF2B5EF4-FFF2-40B4-BE49-F238E27FC236}">
                <a16:creationId xmlns:a16="http://schemas.microsoft.com/office/drawing/2014/main" id="{90C41DF7-09EB-4B1A-ABDB-EF0122DE958B}"/>
              </a:ext>
            </a:extLst>
          </p:cNvPr>
          <p:cNvCxnSpPr>
            <a:stCxn id="35" idx="5"/>
            <a:endCxn id="41" idx="1"/>
          </p:cNvCxnSpPr>
          <p:nvPr/>
        </p:nvCxnSpPr>
        <p:spPr>
          <a:xfrm>
            <a:off x="9336149" y="3930605"/>
            <a:ext cx="235899" cy="103738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2E8CBF9-C0DA-40C3-BFC0-A995C6A037F2}"/>
              </a:ext>
            </a:extLst>
          </p:cNvPr>
          <p:cNvCxnSpPr>
            <a:cxnSpLocks/>
            <a:stCxn id="41" idx="7"/>
          </p:cNvCxnSpPr>
          <p:nvPr/>
        </p:nvCxnSpPr>
        <p:spPr>
          <a:xfrm flipV="1">
            <a:off x="10484459" y="3788229"/>
            <a:ext cx="357077" cy="1179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A2CDAF73-5602-458F-A663-C418402FA157}"/>
              </a:ext>
            </a:extLst>
          </p:cNvPr>
          <p:cNvSpPr txBox="1"/>
          <p:nvPr/>
        </p:nvSpPr>
        <p:spPr>
          <a:xfrm>
            <a:off x="10028253" y="3286428"/>
            <a:ext cx="2163747" cy="369332"/>
          </a:xfrm>
          <a:prstGeom prst="rect">
            <a:avLst/>
          </a:prstGeom>
          <a:noFill/>
        </p:spPr>
        <p:txBody>
          <a:bodyPr wrap="square" rtlCol="0">
            <a:spAutoFit/>
          </a:bodyPr>
          <a:lstStyle/>
          <a:p>
            <a:r>
              <a:rPr lang="en-US" b="1">
                <a:solidFill>
                  <a:srgbClr val="FF0000"/>
                </a:solidFill>
              </a:rPr>
              <a:t>Mục tiêu mong đợi</a:t>
            </a:r>
          </a:p>
        </p:txBody>
      </p:sp>
      <p:sp>
        <p:nvSpPr>
          <p:cNvPr id="49" name="Rectangle 48">
            <a:extLst>
              <a:ext uri="{FF2B5EF4-FFF2-40B4-BE49-F238E27FC236}">
                <a16:creationId xmlns:a16="http://schemas.microsoft.com/office/drawing/2014/main" id="{58CE6A53-7678-4286-8403-C6A86DC549BD}"/>
              </a:ext>
            </a:extLst>
          </p:cNvPr>
          <p:cNvSpPr/>
          <p:nvPr/>
        </p:nvSpPr>
        <p:spPr>
          <a:xfrm>
            <a:off x="588293" y="753789"/>
            <a:ext cx="4577774" cy="396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Nội dung cần thảo luận của ngày hôm nay:</a:t>
            </a:r>
          </a:p>
        </p:txBody>
      </p:sp>
    </p:spTree>
    <p:extLst>
      <p:ext uri="{BB962C8B-B14F-4D97-AF65-F5344CB8AC3E}">
        <p14:creationId xmlns:p14="http://schemas.microsoft.com/office/powerpoint/2010/main" val="2721397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F7FF12B-2889-469A-B24A-122FD34CCEAC}"/>
              </a:ext>
            </a:extLst>
          </p:cNvPr>
          <p:cNvSpPr txBox="1"/>
          <p:nvPr/>
        </p:nvSpPr>
        <p:spPr>
          <a:xfrm>
            <a:off x="3831584" y="1105620"/>
            <a:ext cx="2615610" cy="477054"/>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LabVIEW </a:t>
            </a:r>
            <a:r>
              <a:rPr lang="en-US" sz="2500" dirty="0" err="1">
                <a:solidFill>
                  <a:schemeClr val="bg1"/>
                </a:solidFill>
                <a:latin typeface="Times New Roman" panose="02020603050405020304" pitchFamily="18" charset="0"/>
                <a:cs typeface="Times New Roman" panose="02020603050405020304" pitchFamily="18" charset="0"/>
              </a:rPr>
              <a:t>là</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gì</a:t>
            </a:r>
            <a:r>
              <a:rPr lang="en-US" sz="2500" dirty="0">
                <a:solidFill>
                  <a:schemeClr val="bg1"/>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5C6CFAD4-B131-4556-A5E0-8DD6CBD9C387}"/>
              </a:ext>
            </a:extLst>
          </p:cNvPr>
          <p:cNvSpPr txBox="1"/>
          <p:nvPr/>
        </p:nvSpPr>
        <p:spPr>
          <a:xfrm>
            <a:off x="142042" y="215513"/>
            <a:ext cx="8273989" cy="461665"/>
          </a:xfrm>
          <a:prstGeom prst="rect">
            <a:avLst/>
          </a:prstGeom>
          <a:noFill/>
        </p:spPr>
        <p:txBody>
          <a:bodyPr wrap="square" rtlCol="0">
            <a:spAutoFit/>
          </a:bodyPr>
          <a:lstStyle/>
          <a:p>
            <a:r>
              <a:rPr lang="en-US" sz="2400" b="1" dirty="0" err="1"/>
              <a:t>Tiết</a:t>
            </a:r>
            <a:r>
              <a:rPr lang="en-US" sz="2400" b="1" dirty="0"/>
              <a:t> </a:t>
            </a:r>
            <a:r>
              <a:rPr lang="en-US" sz="2400" b="1" dirty="0" err="1">
                <a:solidFill>
                  <a:schemeClr val="accent1">
                    <a:lumMod val="50000"/>
                  </a:schemeClr>
                </a:solidFill>
              </a:rPr>
              <a:t>kiệm</a:t>
            </a:r>
            <a:r>
              <a:rPr lang="en-US" sz="2400" b="1" dirty="0"/>
              <a:t> </a:t>
            </a:r>
            <a:r>
              <a:rPr lang="en-US" sz="2400" b="1" dirty="0" err="1"/>
              <a:t>thời</a:t>
            </a:r>
            <a:r>
              <a:rPr lang="en-US" sz="2400" b="1" dirty="0"/>
              <a:t> </a:t>
            </a:r>
            <a:r>
              <a:rPr lang="en-US" sz="2400" b="1" dirty="0" err="1"/>
              <a:t>gian</a:t>
            </a:r>
            <a:endParaRPr lang="en-US" sz="2400" b="1" dirty="0"/>
          </a:p>
        </p:txBody>
      </p:sp>
      <p:pic>
        <p:nvPicPr>
          <p:cNvPr id="4" name="Picture 3">
            <a:extLst>
              <a:ext uri="{FF2B5EF4-FFF2-40B4-BE49-F238E27FC236}">
                <a16:creationId xmlns:a16="http://schemas.microsoft.com/office/drawing/2014/main" id="{E7F3083C-A210-4B09-A4F9-747627A39122}"/>
              </a:ext>
            </a:extLst>
          </p:cNvPr>
          <p:cNvPicPr>
            <a:picLocks noChangeAspect="1"/>
          </p:cNvPicPr>
          <p:nvPr/>
        </p:nvPicPr>
        <p:blipFill>
          <a:blip r:embed="rId2"/>
          <a:stretch>
            <a:fillRect/>
          </a:stretch>
        </p:blipFill>
        <p:spPr>
          <a:xfrm>
            <a:off x="4492100" y="1214128"/>
            <a:ext cx="6925642" cy="44297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D3E43195-35B7-4B36-A615-B03567714520}"/>
              </a:ext>
            </a:extLst>
          </p:cNvPr>
          <p:cNvSpPr txBox="1"/>
          <p:nvPr/>
        </p:nvSpPr>
        <p:spPr>
          <a:xfrm>
            <a:off x="603682" y="1464816"/>
            <a:ext cx="3227902" cy="2585323"/>
          </a:xfrm>
          <a:prstGeom prst="rect">
            <a:avLst/>
          </a:prstGeom>
          <a:noFill/>
        </p:spPr>
        <p:txBody>
          <a:bodyPr wrap="square" rtlCol="0">
            <a:spAutoFit/>
          </a:bodyPr>
          <a:lstStyle/>
          <a:p>
            <a:pPr marL="285750" indent="-285750">
              <a:buFontTx/>
              <a:buChar char="-"/>
            </a:pP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Tx/>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5C753B03-95D5-4D99-A84A-5F310903CAE6}"/>
              </a:ext>
            </a:extLst>
          </p:cNvPr>
          <p:cNvSpPr txBox="1"/>
          <p:nvPr/>
        </p:nvSpPr>
        <p:spPr>
          <a:xfrm>
            <a:off x="142042" y="200124"/>
            <a:ext cx="8273989" cy="461665"/>
          </a:xfrm>
          <a:prstGeom prst="rect">
            <a:avLst/>
          </a:prstGeom>
          <a:noFill/>
        </p:spPr>
        <p:txBody>
          <a:bodyPr wrap="square" rtlCol="0">
            <a:spAutoFit/>
          </a:bodyPr>
          <a:lstStyle/>
          <a:p>
            <a:r>
              <a:rPr lang="en-US" sz="2400" b="1" dirty="0" err="1">
                <a:solidFill>
                  <a:schemeClr val="accent1">
                    <a:lumMod val="50000"/>
                  </a:schemeClr>
                </a:solidFill>
              </a:rPr>
              <a:t>Tiết</a:t>
            </a:r>
            <a:r>
              <a:rPr lang="en-US" sz="2400" b="1" dirty="0">
                <a:solidFill>
                  <a:schemeClr val="accent1">
                    <a:lumMod val="50000"/>
                  </a:schemeClr>
                </a:solidFill>
              </a:rPr>
              <a:t> </a:t>
            </a:r>
            <a:r>
              <a:rPr lang="en-US" sz="2400" b="1" dirty="0" err="1">
                <a:solidFill>
                  <a:schemeClr val="accent1">
                    <a:lumMod val="50000"/>
                  </a:schemeClr>
                </a:solidFill>
              </a:rPr>
              <a:t>kiệm</a:t>
            </a:r>
            <a:r>
              <a:rPr lang="en-US" sz="2400" b="1" dirty="0">
                <a:solidFill>
                  <a:schemeClr val="accent1">
                    <a:lumMod val="50000"/>
                  </a:schemeClr>
                </a:solidFill>
              </a:rPr>
              <a:t> </a:t>
            </a:r>
            <a:r>
              <a:rPr lang="en-US" sz="2400" b="1" dirty="0" err="1">
                <a:solidFill>
                  <a:schemeClr val="accent1">
                    <a:lumMod val="50000"/>
                  </a:schemeClr>
                </a:solidFill>
              </a:rPr>
              <a:t>thời</a:t>
            </a:r>
            <a:r>
              <a:rPr lang="en-US" sz="2400" b="1" dirty="0">
                <a:solidFill>
                  <a:schemeClr val="accent1">
                    <a:lumMod val="50000"/>
                  </a:schemeClr>
                </a:solidFill>
              </a:rPr>
              <a:t> </a:t>
            </a:r>
            <a:r>
              <a:rPr lang="en-US" sz="2400" b="1" dirty="0" err="1">
                <a:solidFill>
                  <a:schemeClr val="accent1">
                    <a:lumMod val="50000"/>
                  </a:schemeClr>
                </a:solidFill>
              </a:rPr>
              <a:t>gian</a:t>
            </a:r>
            <a:endParaRPr lang="en-US" sz="2400" b="1" dirty="0">
              <a:solidFill>
                <a:schemeClr val="accent1">
                  <a:lumMod val="50000"/>
                </a:schemeClr>
              </a:solidFill>
            </a:endParaRPr>
          </a:p>
        </p:txBody>
      </p:sp>
    </p:spTree>
    <p:extLst>
      <p:ext uri="{BB962C8B-B14F-4D97-AF65-F5344CB8AC3E}">
        <p14:creationId xmlns:p14="http://schemas.microsoft.com/office/powerpoint/2010/main" val="2101542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158BD4-AA4A-494E-99A0-BDFF705BD91F}"/>
              </a:ext>
            </a:extLst>
          </p:cNvPr>
          <p:cNvSpPr>
            <a:spLocks noGrp="1"/>
          </p:cNvSpPr>
          <p:nvPr>
            <p:ph type="title"/>
          </p:nvPr>
        </p:nvSpPr>
        <p:spPr/>
        <p:txBody>
          <a:bodyPr>
            <a:noAutofit/>
          </a:bodyPr>
          <a:lstStyle/>
          <a:p>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Vậy</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tiết</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kiệm</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240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a:t>
            </a:r>
            <a:br>
              <a:rPr lang="en-US" sz="24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dirty="0">
              <a:solidFill>
                <a:schemeClr val="accent1">
                  <a:lumMod val="50000"/>
                </a:schemeClr>
              </a:solidFill>
            </a:endParaRPr>
          </a:p>
        </p:txBody>
      </p:sp>
      <p:pic>
        <p:nvPicPr>
          <p:cNvPr id="1028" name="Picture 4" descr="Bài tập dấu chấm hỏi - Luyện tập về dấu chấm hỏi lớp 2 ...">
            <a:extLst>
              <a:ext uri="{FF2B5EF4-FFF2-40B4-BE49-F238E27FC236}">
                <a16:creationId xmlns:a16="http://schemas.microsoft.com/office/drawing/2014/main" id="{EB3C48B0-6E9C-4E07-BB4B-7C0E570C6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122" y="1257439"/>
            <a:ext cx="4044889"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652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1EA4F0-060E-4121-B741-7F6286052740}"/>
              </a:ext>
            </a:extLst>
          </p:cNvPr>
          <p:cNvSpPr txBox="1"/>
          <p:nvPr/>
        </p:nvSpPr>
        <p:spPr>
          <a:xfrm>
            <a:off x="905522" y="1526959"/>
            <a:ext cx="4722921" cy="3524555"/>
          </a:xfrm>
          <a:prstGeom prst="rect">
            <a:avLst/>
          </a:prstGeom>
          <a:noFill/>
        </p:spPr>
        <p:txBody>
          <a:bodyPr wrap="square" rtlCol="0">
            <a:spAutoFit/>
          </a:bodyPr>
          <a:lstStyle/>
          <a:p>
            <a:pPr marL="285750" indent="-285750">
              <a:buFontTx/>
              <a:buChar char="-"/>
            </a:pPr>
            <a:r>
              <a:rPr lang="en-US" dirty="0" err="1">
                <a:latin typeface="Calibri" panose="020F0502020204030204" pitchFamily="34" charset="0"/>
                <a:ea typeface="Calibri" panose="020F0502020204030204" pitchFamily="34" charset="0"/>
                <a:cs typeface="Times New Roman" panose="02020603050405020304" pitchFamily="18" charset="0"/>
              </a:rPr>
              <a:t>X</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Tx/>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dirty="0" err="1">
                <a:latin typeface="Calibri" panose="020F0502020204030204" pitchFamily="34" charset="0"/>
                <a:ea typeface="Calibri" panose="020F0502020204030204" pitchFamily="34" charset="0"/>
                <a:cs typeface="Times New Roman" panose="02020603050405020304" pitchFamily="18" charset="0"/>
              </a:rPr>
              <a:t>Nên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làm</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việc</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trong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môi</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trường</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mà</a:t>
            </a:r>
            <a:r>
              <a:rPr lang="en-US"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lẫn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endParaRPr lang="en-US" dirty="0">
              <a:latin typeface="Calibri" panose="020F0502020204030204" pitchFamily="34" charset="0"/>
              <a:cs typeface="Times New Roman" panose="02020603050405020304" pitchFamily="18" charset="0"/>
            </a:endParaRPr>
          </a:p>
          <a:p>
            <a:pPr marL="285750" indent="-285750">
              <a:buFontTx/>
              <a:buChar char="-"/>
            </a:pPr>
            <a:endParaRPr lang="en-US" dirty="0"/>
          </a:p>
        </p:txBody>
      </p:sp>
      <p:sp>
        <p:nvSpPr>
          <p:cNvPr id="4" name="TextBox 3">
            <a:extLst>
              <a:ext uri="{FF2B5EF4-FFF2-40B4-BE49-F238E27FC236}">
                <a16:creationId xmlns:a16="http://schemas.microsoft.com/office/drawing/2014/main" id="{29F2A0C8-C579-4DE8-B2AA-0F3899A0841F}"/>
              </a:ext>
            </a:extLst>
          </p:cNvPr>
          <p:cNvSpPr txBox="1"/>
          <p:nvPr/>
        </p:nvSpPr>
        <p:spPr>
          <a:xfrm>
            <a:off x="339570" y="267200"/>
            <a:ext cx="6094520" cy="830997"/>
          </a:xfrm>
          <a:prstGeom prst="rect">
            <a:avLst/>
          </a:prstGeom>
          <a:noFill/>
        </p:spPr>
        <p:txBody>
          <a:bodyPr wrap="square">
            <a:spAutoFit/>
          </a:bodyPr>
          <a:lstStyle/>
          <a:p>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Vậy</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tiết</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kiệm</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240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a:t>
            </a:r>
            <a:b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b="1" dirty="0"/>
          </a:p>
        </p:txBody>
      </p:sp>
    </p:spTree>
    <p:extLst>
      <p:ext uri="{BB962C8B-B14F-4D97-AF65-F5344CB8AC3E}">
        <p14:creationId xmlns:p14="http://schemas.microsoft.com/office/powerpoint/2010/main" val="4205296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CA17E5-5CD5-4D4C-880E-01F2D96897DF}"/>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TRÁNH NHỮNG SAI LẦM THƯỜNG GẶP</a:t>
            </a:r>
            <a:endParaRPr lang="en-US" dirty="0"/>
          </a:p>
        </p:txBody>
      </p:sp>
      <p:sp>
        <p:nvSpPr>
          <p:cNvPr id="2" name="TextBox 1">
            <a:extLst>
              <a:ext uri="{FF2B5EF4-FFF2-40B4-BE49-F238E27FC236}">
                <a16:creationId xmlns:a16="http://schemas.microsoft.com/office/drawing/2014/main" id="{42893A7F-D411-4330-B8F8-ADF8B1DED971}"/>
              </a:ext>
            </a:extLst>
          </p:cNvPr>
          <p:cNvSpPr txBox="1"/>
          <p:nvPr/>
        </p:nvSpPr>
        <p:spPr>
          <a:xfrm>
            <a:off x="532660" y="914401"/>
            <a:ext cx="7279689" cy="646331"/>
          </a:xfrm>
          <a:prstGeom prst="rect">
            <a:avLst/>
          </a:prstGeom>
          <a:noFill/>
        </p:spPr>
        <p:txBody>
          <a:bodyPr wrap="square" rtlCol="0">
            <a:spAutoFit/>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3" name="TextBox 2">
            <a:extLst>
              <a:ext uri="{FF2B5EF4-FFF2-40B4-BE49-F238E27FC236}">
                <a16:creationId xmlns:a16="http://schemas.microsoft.com/office/drawing/2014/main" id="{C3783DE7-BF5A-4AF9-8B4F-423D2AFFFFC1}"/>
              </a:ext>
            </a:extLst>
          </p:cNvPr>
          <p:cNvSpPr txBox="1"/>
          <p:nvPr/>
        </p:nvSpPr>
        <p:spPr>
          <a:xfrm>
            <a:off x="914399" y="1659926"/>
            <a:ext cx="2707690" cy="3538148"/>
          </a:xfrm>
          <a:prstGeom prst="rect">
            <a:avLst/>
          </a:prstGeom>
          <a:noFill/>
        </p:spPr>
        <p:txBody>
          <a:bodyPr wrap="square" rtlCol="0">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kiềm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pic>
        <p:nvPicPr>
          <p:cNvPr id="2052" name="Picture 4" descr="12 lý do cho thấy nếu khôn ngoan thì nên nói ít lại">
            <a:extLst>
              <a:ext uri="{FF2B5EF4-FFF2-40B4-BE49-F238E27FC236}">
                <a16:creationId xmlns:a16="http://schemas.microsoft.com/office/drawing/2014/main" id="{F8D61DDA-2398-41F1-8827-FCD3A123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177" y="3429000"/>
            <a:ext cx="3648721" cy="2736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7 nguyên tắc vàng để có được kỹ năng lắng nghe hiệu quả">
            <a:extLst>
              <a:ext uri="{FF2B5EF4-FFF2-40B4-BE49-F238E27FC236}">
                <a16:creationId xmlns:a16="http://schemas.microsoft.com/office/drawing/2014/main" id="{A7CB26A4-B496-4695-93C1-75A2D6A5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504" y="1694684"/>
            <a:ext cx="3224258" cy="214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72193C-4832-4BFF-B3A6-4EDF50FE81DB}"/>
              </a:ext>
            </a:extLst>
          </p:cNvPr>
          <p:cNvSpPr txBox="1"/>
          <p:nvPr/>
        </p:nvSpPr>
        <p:spPr>
          <a:xfrm>
            <a:off x="481614" y="228145"/>
            <a:ext cx="6094520" cy="461665"/>
          </a:xfrm>
          <a:prstGeom prst="rect">
            <a:avLst/>
          </a:prstGeom>
          <a:noFill/>
        </p:spPr>
        <p:txBody>
          <a:bodyPr wrap="square">
            <a:spAutoFit/>
          </a:bodyPr>
          <a:lstStyle/>
          <a:p>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TRÁNH NHỮNG SAI LẦM THƯỜNG GẶP</a:t>
            </a:r>
            <a:endParaRPr lang="en-US" sz="2400" b="1" dirty="0">
              <a:solidFill>
                <a:schemeClr val="accent1">
                  <a:lumMod val="50000"/>
                </a:schemeClr>
              </a:solidFill>
            </a:endParaRPr>
          </a:p>
        </p:txBody>
      </p:sp>
      <p:sp>
        <p:nvSpPr>
          <p:cNvPr id="5" name="TextBox 4">
            <a:extLst>
              <a:ext uri="{FF2B5EF4-FFF2-40B4-BE49-F238E27FC236}">
                <a16:creationId xmlns:a16="http://schemas.microsoft.com/office/drawing/2014/main" id="{3E042928-5EDB-4BF3-8308-849193C6950A}"/>
              </a:ext>
            </a:extLst>
          </p:cNvPr>
          <p:cNvSpPr txBox="1"/>
          <p:nvPr/>
        </p:nvSpPr>
        <p:spPr>
          <a:xfrm>
            <a:off x="1138561" y="2087281"/>
            <a:ext cx="4560903" cy="1959960"/>
          </a:xfrm>
          <a:prstGeom prst="rect">
            <a:avLst/>
          </a:prstGeom>
          <a:noFill/>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2&gt;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nghe</a:t>
            </a:r>
            <a:r>
              <a:rPr lang="en-US" sz="1800" dirty="0">
                <a:effectLst/>
                <a:latin typeface="Calibri" panose="020F0502020204030204" pitchFamily="34" charset="0"/>
                <a:ea typeface="Calibri" panose="020F0502020204030204" pitchFamily="34" charset="0"/>
                <a:cs typeface="Times New Roman" panose="02020603050405020304" pitchFamily="18" charset="0"/>
              </a:rPr>
              <a:t>. Khi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thảo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074" name="Picture 2" descr="Chữa trị căn bệnh cán bộ không biết lắng nghe | Tạp chí Tuyên giáo">
            <a:extLst>
              <a:ext uri="{FF2B5EF4-FFF2-40B4-BE49-F238E27FC236}">
                <a16:creationId xmlns:a16="http://schemas.microsoft.com/office/drawing/2014/main" id="{450FC0B6-AD2C-41AE-A7A1-4A521DE4F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464" y="1538498"/>
            <a:ext cx="5434880" cy="387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5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1FF65-60AE-465B-BE31-31201B103F88}"/>
              </a:ext>
            </a:extLst>
          </p:cNvPr>
          <p:cNvSpPr txBox="1"/>
          <p:nvPr/>
        </p:nvSpPr>
        <p:spPr>
          <a:xfrm>
            <a:off x="854475" y="1960748"/>
            <a:ext cx="4649680" cy="2256323"/>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khỏi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nguồn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kiềm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trò</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chưa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CE626CBC-636E-459C-83D8-7C3E80AA0A04}"/>
              </a:ext>
            </a:extLst>
          </p:cNvPr>
          <p:cNvSpPr txBox="1"/>
          <p:nvPr/>
        </p:nvSpPr>
        <p:spPr>
          <a:xfrm>
            <a:off x="348448" y="281411"/>
            <a:ext cx="6094520" cy="461665"/>
          </a:xfrm>
          <a:prstGeom prst="rect">
            <a:avLst/>
          </a:prstGeom>
          <a:noFill/>
        </p:spPr>
        <p:txBody>
          <a:bodyPr wrap="square">
            <a:spAutoFit/>
          </a:bodyPr>
          <a:lstStyle/>
          <a:p>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TRÁNH NHỮNG SAI LẦM THƯỜNG GẶP</a:t>
            </a:r>
            <a:endParaRPr lang="en-US" sz="2400" b="1" dirty="0">
              <a:solidFill>
                <a:schemeClr val="accent1">
                  <a:lumMod val="50000"/>
                </a:schemeClr>
              </a:solidFill>
            </a:endParaRPr>
          </a:p>
        </p:txBody>
      </p:sp>
      <p:pic>
        <p:nvPicPr>
          <p:cNvPr id="4098" name="Picture 2" descr="Tác hại của nóng giận là gì? Làm sao để kiềm chế sự nóng giận?">
            <a:extLst>
              <a:ext uri="{FF2B5EF4-FFF2-40B4-BE49-F238E27FC236}">
                <a16:creationId xmlns:a16="http://schemas.microsoft.com/office/drawing/2014/main" id="{E3518FC1-78BD-412C-B24D-F32113CF4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37" y="1481461"/>
            <a:ext cx="5417782" cy="353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261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30C16-7CD2-4857-962D-EE0C256E2E8D}"/>
              </a:ext>
            </a:extLst>
          </p:cNvPr>
          <p:cNvSpPr txBox="1"/>
          <p:nvPr/>
        </p:nvSpPr>
        <p:spPr>
          <a:xfrm>
            <a:off x="1085295" y="1900824"/>
            <a:ext cx="4010487" cy="2552686"/>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Nôn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đẩy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Đừng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vội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dẫn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sắp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9C03361C-4584-4D19-B2A4-A0832EF801E8}"/>
              </a:ext>
            </a:extLst>
          </p:cNvPr>
          <p:cNvSpPr txBox="1"/>
          <p:nvPr/>
        </p:nvSpPr>
        <p:spPr>
          <a:xfrm>
            <a:off x="499369" y="308045"/>
            <a:ext cx="6094520" cy="461665"/>
          </a:xfrm>
          <a:prstGeom prst="rect">
            <a:avLst/>
          </a:prstGeom>
          <a:noFill/>
        </p:spPr>
        <p:txBody>
          <a:bodyPr wrap="square">
            <a:spAutoFit/>
          </a:bodyPr>
          <a:lstStyle/>
          <a:p>
            <a:r>
              <a:rPr lang="en-US" sz="24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TRÁNH NHỮNG SAI LẦM THƯỜNG GẶP</a:t>
            </a:r>
            <a:endParaRPr lang="en-US" sz="2400" b="1" dirty="0">
              <a:solidFill>
                <a:schemeClr val="accent1">
                  <a:lumMod val="50000"/>
                </a:schemeClr>
              </a:solidFill>
            </a:endParaRPr>
          </a:p>
        </p:txBody>
      </p:sp>
      <p:pic>
        <p:nvPicPr>
          <p:cNvPr id="5124" name="Picture 4" descr="5 cách thúc đẩy nhân viên làm việc hiệu quả - Trần Quí Thanh">
            <a:extLst>
              <a:ext uri="{FF2B5EF4-FFF2-40B4-BE49-F238E27FC236}">
                <a16:creationId xmlns:a16="http://schemas.microsoft.com/office/drawing/2014/main" id="{834DDCF3-C67D-493D-B63F-9CEBF5B8E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662" y="1806077"/>
            <a:ext cx="5519043" cy="34438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F90FF8-BB2B-4878-A396-39B8CF58BF02}"/>
              </a:ext>
            </a:extLst>
          </p:cNvPr>
          <p:cNvSpPr txBox="1"/>
          <p:nvPr/>
        </p:nvSpPr>
        <p:spPr>
          <a:xfrm>
            <a:off x="639192" y="5249960"/>
            <a:ext cx="4948470" cy="923330"/>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Quan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tấm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gương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mẫu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mực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7" name="Rectangle 6">
            <a:extLst>
              <a:ext uri="{FF2B5EF4-FFF2-40B4-BE49-F238E27FC236}">
                <a16:creationId xmlns:a16="http://schemas.microsoft.com/office/drawing/2014/main" id="{6F83757C-A29F-4D3E-A185-0D3F471C1041}"/>
              </a:ext>
            </a:extLst>
          </p:cNvPr>
          <p:cNvSpPr/>
          <p:nvPr/>
        </p:nvSpPr>
        <p:spPr>
          <a:xfrm>
            <a:off x="639191" y="5078027"/>
            <a:ext cx="4793943" cy="1208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Quan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mẫu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1198376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1F92CB-9830-4191-828D-538CF3DFEBDB}"/>
              </a:ext>
            </a:extLst>
          </p:cNvPr>
          <p:cNvSpPr txBox="1"/>
          <p:nvPr/>
        </p:nvSpPr>
        <p:spPr>
          <a:xfrm>
            <a:off x="452761" y="355107"/>
            <a:ext cx="7217546" cy="830997"/>
          </a:xfrm>
          <a:prstGeom prst="rect">
            <a:avLst/>
          </a:prstGeom>
          <a:noFill/>
        </p:spPr>
        <p:txBody>
          <a:bodyPr wrap="square" rtlCol="0">
            <a:spAutoFit/>
          </a:bodyPr>
          <a:lstStyle/>
          <a:p>
            <a:r>
              <a:rPr lang="en-US" sz="24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THÁCH THỨC CỦA VIỆC HUẤN LUYỆN NHÓM:</a:t>
            </a:r>
          </a:p>
          <a:p>
            <a:endParaRPr lang="en-US" sz="2400" b="1" dirty="0">
              <a:solidFill>
                <a:schemeClr val="accent1">
                  <a:lumMod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A92B0EB-E098-41C0-9776-CE4DA195B1E0}"/>
              </a:ext>
            </a:extLst>
          </p:cNvPr>
          <p:cNvSpPr txBox="1"/>
          <p:nvPr/>
        </p:nvSpPr>
        <p:spPr>
          <a:xfrm>
            <a:off x="452761" y="1186104"/>
            <a:ext cx="6094520" cy="375552"/>
          </a:xfrm>
          <a:prstGeom prst="rect">
            <a:avLst/>
          </a:prstGeom>
          <a:noFill/>
        </p:spPr>
        <p:txBody>
          <a:bodyPr wrap="square">
            <a:spAutoFit/>
          </a:bodyPr>
          <a:lstStyle/>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Rectangle: Rounded Corners 4">
            <a:extLst>
              <a:ext uri="{FF2B5EF4-FFF2-40B4-BE49-F238E27FC236}">
                <a16:creationId xmlns:a16="http://schemas.microsoft.com/office/drawing/2014/main" id="{35BBFD81-4196-4463-8E3E-406778796741}"/>
              </a:ext>
            </a:extLst>
          </p:cNvPr>
          <p:cNvSpPr/>
          <p:nvPr/>
        </p:nvSpPr>
        <p:spPr>
          <a:xfrm>
            <a:off x="1917577" y="2210540"/>
            <a:ext cx="2831976" cy="923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ea typeface="Calibri" panose="020F0502020204030204" pitchFamily="34" charset="0"/>
                <a:cs typeface="Times New Roman" panose="02020603050405020304" pitchFamily="18" charset="0"/>
              </a:rPr>
              <a:t>C</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ủng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
        <p:nvSpPr>
          <p:cNvPr id="6" name="Rectangle: Rounded Corners 5">
            <a:extLst>
              <a:ext uri="{FF2B5EF4-FFF2-40B4-BE49-F238E27FC236}">
                <a16:creationId xmlns:a16="http://schemas.microsoft.com/office/drawing/2014/main" id="{F71D04DA-5E8A-4C1D-B80E-B1BC5D9A902A}"/>
              </a:ext>
            </a:extLst>
          </p:cNvPr>
          <p:cNvSpPr/>
          <p:nvPr/>
        </p:nvSpPr>
        <p:spPr>
          <a:xfrm>
            <a:off x="1917577" y="3900256"/>
            <a:ext cx="2831976" cy="92327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ượt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9BFEB834-26BE-4334-BDE3-C1E7B11D56EA}"/>
              </a:ext>
            </a:extLst>
          </p:cNvPr>
          <p:cNvSpPr/>
          <p:nvPr/>
        </p:nvSpPr>
        <p:spPr>
          <a:xfrm>
            <a:off x="5561861" y="3900256"/>
            <a:ext cx="2831976" cy="92327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Q</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2BF1599-E3B1-4CB5-8CD1-4193AB62101B}"/>
              </a:ext>
            </a:extLst>
          </p:cNvPr>
          <p:cNvSpPr/>
          <p:nvPr/>
        </p:nvSpPr>
        <p:spPr>
          <a:xfrm>
            <a:off x="5561861" y="2203141"/>
            <a:ext cx="2831976" cy="9232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35978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6B560-8480-415C-8741-80A4465A2381}"/>
              </a:ext>
            </a:extLst>
          </p:cNvPr>
          <p:cNvSpPr txBox="1"/>
          <p:nvPr/>
        </p:nvSpPr>
        <p:spPr>
          <a:xfrm>
            <a:off x="461639" y="230819"/>
            <a:ext cx="8273988" cy="830997"/>
          </a:xfrm>
          <a:prstGeom prst="rect">
            <a:avLst/>
          </a:prstGeom>
          <a:noFill/>
        </p:spPr>
        <p:txBody>
          <a:bodyPr wrap="square" rtlCol="0">
            <a:spAutoFit/>
          </a:bodyPr>
          <a:lstStyle/>
          <a:p>
            <a:r>
              <a:rPr lang="en-US" sz="24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6 ĐÁNH GIÁ CHÍNH THỨC VỀ HIỆU SUẤT LÀM VIỆC </a:t>
            </a:r>
          </a:p>
          <a:p>
            <a:endParaRPr lang="en-US" sz="2400" b="1" dirty="0">
              <a:solidFill>
                <a:schemeClr val="accent1">
                  <a:lumMod val="50000"/>
                </a:schemeClr>
              </a:solidFill>
              <a:latin typeface="Arial" panose="020B0604020202020204" pitchFamily="34" charset="0"/>
              <a:cs typeface="Arial" panose="020B0604020202020204" pitchFamily="34" charset="0"/>
            </a:endParaRPr>
          </a:p>
        </p:txBody>
      </p:sp>
      <p:pic>
        <p:nvPicPr>
          <p:cNvPr id="6146" name="Picture 2" descr="Đánh giá hiệu suất làm việc nhân viên văn phòng">
            <a:extLst>
              <a:ext uri="{FF2B5EF4-FFF2-40B4-BE49-F238E27FC236}">
                <a16:creationId xmlns:a16="http://schemas.microsoft.com/office/drawing/2014/main" id="{EB8A3C18-9BC3-4805-B1DF-D5DF7BE78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919" y="1638300"/>
            <a:ext cx="5715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734291-2A8B-4244-AF50-68AD8A44307F}"/>
              </a:ext>
            </a:extLst>
          </p:cNvPr>
          <p:cNvSpPr txBox="1"/>
          <p:nvPr/>
        </p:nvSpPr>
        <p:spPr>
          <a:xfrm>
            <a:off x="736846" y="2046673"/>
            <a:ext cx="4394447" cy="2585323"/>
          </a:xfrm>
          <a:prstGeom prst="rect">
            <a:avLst/>
          </a:prstGeom>
          <a:noFill/>
        </p:spPr>
        <p:txBody>
          <a:bodyPr wrap="square" rtlCol="0">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ty </a:t>
            </a:r>
          </a:p>
          <a:p>
            <a:r>
              <a:rPr lang="en-US" sz="1800" dirty="0" err="1">
                <a:effectLst/>
                <a:latin typeface="Calibri" panose="020F0502020204030204" pitchFamily="34" charset="0"/>
                <a:ea typeface="Calibri" panose="020F0502020204030204" pitchFamily="34" charset="0"/>
                <a:cs typeface="Times New Roman" panose="02020603050405020304" pitchFamily="18" charset="0"/>
              </a:rPr>
              <a:t>muốn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194514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AD7B8D-CDED-496A-9133-BFE511BE3A68}"/>
              </a:ext>
            </a:extLst>
          </p:cNvPr>
          <p:cNvSpPr txBox="1"/>
          <p:nvPr/>
        </p:nvSpPr>
        <p:spPr>
          <a:xfrm>
            <a:off x="239697" y="1065320"/>
            <a:ext cx="6525087" cy="707886"/>
          </a:xfrm>
          <a:prstGeom prst="rect">
            <a:avLst/>
          </a:prstGeom>
          <a:noFill/>
        </p:spPr>
        <p:txBody>
          <a:bodyPr wrap="square" rtlCol="0">
            <a:spAutoFit/>
          </a:bodyPr>
          <a:lstStyle/>
          <a:p>
            <a:r>
              <a:rPr lang="en-US" sz="2000" b="1" dirty="0" err="1">
                <a:effectLst/>
                <a:latin typeface="Calibri" panose="020F0502020204030204" pitchFamily="34" charset="0"/>
                <a:ea typeface="Calibri" panose="020F0502020204030204" pitchFamily="34" charset="0"/>
                <a:cs typeface="Times New Roman" panose="02020603050405020304" pitchFamily="18" charset="0"/>
              </a:rPr>
              <a:t>Quy</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8 </a:t>
            </a:r>
            <a:r>
              <a:rPr lang="en-US" sz="2000" b="1"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2000" b="1"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000" b="1" dirty="0"/>
          </a:p>
        </p:txBody>
      </p:sp>
      <p:sp>
        <p:nvSpPr>
          <p:cNvPr id="7" name="TextBox 6">
            <a:extLst>
              <a:ext uri="{FF2B5EF4-FFF2-40B4-BE49-F238E27FC236}">
                <a16:creationId xmlns:a16="http://schemas.microsoft.com/office/drawing/2014/main" id="{B1CDB8E5-5371-49DC-86F6-51518F7AC0FD}"/>
              </a:ext>
            </a:extLst>
          </p:cNvPr>
          <p:cNvSpPr txBox="1"/>
          <p:nvPr/>
        </p:nvSpPr>
        <p:spPr>
          <a:xfrm>
            <a:off x="162017" y="342660"/>
            <a:ext cx="6094520" cy="646331"/>
          </a:xfrm>
          <a:prstGeom prst="rect">
            <a:avLst/>
          </a:prstGeom>
          <a:noFill/>
        </p:spPr>
        <p:txBody>
          <a:bodyPr wrap="square">
            <a:spAutoFit/>
          </a:bodyPr>
          <a:lstStyle/>
          <a:p>
            <a:r>
              <a:rPr lang="en-US" sz="18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6 ĐÁNH GIÁ CHÍNH THỨC VỀ HIỆU SUẤT LÀM VIỆC </a:t>
            </a:r>
          </a:p>
          <a:p>
            <a:endParaRPr lang="en-US" sz="1800" b="1" dirty="0">
              <a:solidFill>
                <a:schemeClr val="accent1">
                  <a:lumMod val="50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DE810B74-BA00-4466-8F44-068683FBBA15}"/>
              </a:ext>
            </a:extLst>
          </p:cNvPr>
          <p:cNvSpPr/>
          <p:nvPr/>
        </p:nvSpPr>
        <p:spPr>
          <a:xfrm>
            <a:off x="417250" y="1985636"/>
            <a:ext cx="1744645" cy="1236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15" name="Rectangle: Rounded Corners 14">
            <a:extLst>
              <a:ext uri="{FF2B5EF4-FFF2-40B4-BE49-F238E27FC236}">
                <a16:creationId xmlns:a16="http://schemas.microsoft.com/office/drawing/2014/main" id="{FEB68ADE-768D-4DBB-AEEC-6E9713A43D8B}"/>
              </a:ext>
            </a:extLst>
          </p:cNvPr>
          <p:cNvSpPr/>
          <p:nvPr/>
        </p:nvSpPr>
        <p:spPr>
          <a:xfrm>
            <a:off x="3009159" y="1985639"/>
            <a:ext cx="1394165"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endParaRPr lang="en-US" dirty="0"/>
          </a:p>
        </p:txBody>
      </p:sp>
      <p:sp>
        <p:nvSpPr>
          <p:cNvPr id="16" name="Rectangle: Rounded Corners 15">
            <a:extLst>
              <a:ext uri="{FF2B5EF4-FFF2-40B4-BE49-F238E27FC236}">
                <a16:creationId xmlns:a16="http://schemas.microsoft.com/office/drawing/2014/main" id="{14A63D99-B431-40CE-8CAB-2B1E8C3C10A6}"/>
              </a:ext>
            </a:extLst>
          </p:cNvPr>
          <p:cNvSpPr/>
          <p:nvPr/>
        </p:nvSpPr>
        <p:spPr>
          <a:xfrm>
            <a:off x="5448669" y="1985638"/>
            <a:ext cx="1615736"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sót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endParaRPr lang="en-US" dirty="0"/>
          </a:p>
        </p:txBody>
      </p:sp>
      <p:sp>
        <p:nvSpPr>
          <p:cNvPr id="17" name="Rectangle: Rounded Corners 16">
            <a:extLst>
              <a:ext uri="{FF2B5EF4-FFF2-40B4-BE49-F238E27FC236}">
                <a16:creationId xmlns:a16="http://schemas.microsoft.com/office/drawing/2014/main" id="{AB3B3C7A-3CAF-4B41-A377-619C33C368AF}"/>
              </a:ext>
            </a:extLst>
          </p:cNvPr>
          <p:cNvSpPr/>
          <p:nvPr/>
        </p:nvSpPr>
        <p:spPr>
          <a:xfrm>
            <a:off x="7888179" y="1985636"/>
            <a:ext cx="1615736" cy="1361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sót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endParaRPr lang="en-US" dirty="0"/>
          </a:p>
        </p:txBody>
      </p:sp>
      <p:sp>
        <p:nvSpPr>
          <p:cNvPr id="20" name="Rectangle: Rounded Corners 19">
            <a:extLst>
              <a:ext uri="{FF2B5EF4-FFF2-40B4-BE49-F238E27FC236}">
                <a16:creationId xmlns:a16="http://schemas.microsoft.com/office/drawing/2014/main" id="{FBC6700A-9A77-4A9E-B6E5-25C547C857BC}"/>
              </a:ext>
            </a:extLst>
          </p:cNvPr>
          <p:cNvSpPr/>
          <p:nvPr/>
        </p:nvSpPr>
        <p:spPr>
          <a:xfrm>
            <a:off x="546159" y="4037858"/>
            <a:ext cx="1615736"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5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khắc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sót</a:t>
            </a:r>
            <a:endParaRPr lang="en-US" dirty="0"/>
          </a:p>
        </p:txBody>
      </p:sp>
      <p:sp>
        <p:nvSpPr>
          <p:cNvPr id="21" name="Rectangle: Rounded Corners 20">
            <a:extLst>
              <a:ext uri="{FF2B5EF4-FFF2-40B4-BE49-F238E27FC236}">
                <a16:creationId xmlns:a16="http://schemas.microsoft.com/office/drawing/2014/main" id="{7613976C-5E1A-49BE-BE69-F9EDEFFC9CE7}"/>
              </a:ext>
            </a:extLst>
          </p:cNvPr>
          <p:cNvSpPr/>
          <p:nvPr/>
        </p:nvSpPr>
        <p:spPr>
          <a:xfrm>
            <a:off x="2898373" y="4108880"/>
            <a:ext cx="1615736"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6 đánh giá lại mục tiêu </a:t>
            </a:r>
            <a:endParaRPr lang="en-US"/>
          </a:p>
        </p:txBody>
      </p:sp>
      <p:sp>
        <p:nvSpPr>
          <p:cNvPr id="22" name="Rectangle: Rounded Corners 21">
            <a:extLst>
              <a:ext uri="{FF2B5EF4-FFF2-40B4-BE49-F238E27FC236}">
                <a16:creationId xmlns:a16="http://schemas.microsoft.com/office/drawing/2014/main" id="{A5614AD2-E080-4450-81F6-77C87D171245}"/>
              </a:ext>
            </a:extLst>
          </p:cNvPr>
          <p:cNvSpPr/>
          <p:nvPr/>
        </p:nvSpPr>
        <p:spPr>
          <a:xfrm>
            <a:off x="5448669" y="4108880"/>
            <a:ext cx="1615736"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7 ghi chép trong cuộc học</a:t>
            </a:r>
            <a:endParaRPr lang="en-US"/>
          </a:p>
        </p:txBody>
      </p:sp>
      <p:sp>
        <p:nvSpPr>
          <p:cNvPr id="23" name="Rectangle: Rounded Corners 22">
            <a:extLst>
              <a:ext uri="{FF2B5EF4-FFF2-40B4-BE49-F238E27FC236}">
                <a16:creationId xmlns:a16="http://schemas.microsoft.com/office/drawing/2014/main" id="{8EB91A0F-F5CC-46CA-9C0C-6A2DDDA4651B}"/>
              </a:ext>
            </a:extLst>
          </p:cNvPr>
          <p:cNvSpPr/>
          <p:nvPr/>
        </p:nvSpPr>
        <p:spPr>
          <a:xfrm>
            <a:off x="7888179" y="4108880"/>
            <a:ext cx="1615736" cy="1236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8 theo dõi</a:t>
            </a:r>
            <a:endParaRPr lang="en-US"/>
          </a:p>
        </p:txBody>
      </p:sp>
    </p:spTree>
    <p:extLst>
      <p:ext uri="{BB962C8B-B14F-4D97-AF65-F5344CB8AC3E}">
        <p14:creationId xmlns:p14="http://schemas.microsoft.com/office/powerpoint/2010/main" val="349900605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74F75-EE2E-471C-91E7-499805CE0CF9}"/>
              </a:ext>
            </a:extLst>
          </p:cNvPr>
          <p:cNvSpPr txBox="1"/>
          <p:nvPr/>
        </p:nvSpPr>
        <p:spPr>
          <a:xfrm>
            <a:off x="737118" y="653142"/>
            <a:ext cx="3610947" cy="523220"/>
          </a:xfrm>
          <a:prstGeom prst="rect">
            <a:avLst/>
          </a:prstGeom>
          <a:noFill/>
        </p:spPr>
        <p:txBody>
          <a:bodyPr wrap="square" rtlCol="0">
            <a:spAutoFit/>
          </a:bodyPr>
          <a:lstStyle/>
          <a:p>
            <a:r>
              <a:rPr lang="en-US" sz="2800" b="1">
                <a:solidFill>
                  <a:schemeClr val="accent1">
                    <a:lumMod val="75000"/>
                  </a:schemeClr>
                </a:solidFill>
              </a:rPr>
              <a:t>I. Mục tiêu</a:t>
            </a:r>
          </a:p>
        </p:txBody>
      </p:sp>
      <p:pic>
        <p:nvPicPr>
          <p:cNvPr id="3076" name="Picture 4" descr="See the source image">
            <a:extLst>
              <a:ext uri="{FF2B5EF4-FFF2-40B4-BE49-F238E27FC236}">
                <a16:creationId xmlns:a16="http://schemas.microsoft.com/office/drawing/2014/main" id="{9755B2E6-C21F-40AF-9A8F-D892C81AE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608" y="1810843"/>
            <a:ext cx="3852838" cy="3852838"/>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CDB83CC8-91FF-4E0A-ABB8-5ED81C09894F}"/>
              </a:ext>
            </a:extLst>
          </p:cNvPr>
          <p:cNvSpPr/>
          <p:nvPr/>
        </p:nvSpPr>
        <p:spPr>
          <a:xfrm>
            <a:off x="6649618" y="835794"/>
            <a:ext cx="3610947" cy="1950098"/>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Mục tiêu có quan trọng không? Cần làm gì để xây dựng mục tiêu?</a:t>
            </a:r>
          </a:p>
        </p:txBody>
      </p:sp>
    </p:spTree>
    <p:extLst>
      <p:ext uri="{BB962C8B-B14F-4D97-AF65-F5344CB8AC3E}">
        <p14:creationId xmlns:p14="http://schemas.microsoft.com/office/powerpoint/2010/main" val="2786915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6B560-8480-415C-8741-80A4465A2381}"/>
              </a:ext>
            </a:extLst>
          </p:cNvPr>
          <p:cNvSpPr txBox="1"/>
          <p:nvPr/>
        </p:nvSpPr>
        <p:spPr>
          <a:xfrm>
            <a:off x="461639" y="230819"/>
            <a:ext cx="8273988" cy="830997"/>
          </a:xfrm>
          <a:prstGeom prst="rect">
            <a:avLst/>
          </a:prstGeom>
          <a:noFill/>
        </p:spPr>
        <p:txBody>
          <a:bodyPr wrap="square" rtlCol="0">
            <a:spAutoFit/>
          </a:bodyPr>
          <a:lstStyle/>
          <a:p>
            <a:r>
              <a:rPr lang="en-US" sz="24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rPr>
              <a:t>6 ĐÁNH GIÁ CHÍNH THỨC VỀ HIỆU SUẤT LÀM VIỆC </a:t>
            </a:r>
          </a:p>
          <a:p>
            <a:endParaRPr lang="en-US" sz="2400" b="1" dirty="0">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734291-2A8B-4244-AF50-68AD8A44307F}"/>
              </a:ext>
            </a:extLst>
          </p:cNvPr>
          <p:cNvSpPr txBox="1"/>
          <p:nvPr/>
        </p:nvSpPr>
        <p:spPr>
          <a:xfrm>
            <a:off x="736846" y="1550473"/>
            <a:ext cx="4394447" cy="3757054"/>
          </a:xfrm>
          <a:prstGeom prst="rect">
            <a:avLst/>
          </a:prstGeom>
          <a:noFill/>
        </p:spPr>
        <p:txBody>
          <a:bodyPr wrap="square" rtlCol="0">
            <a:spAutoFit/>
          </a:bodyPr>
          <a:lstStyle/>
          <a:p>
            <a:r>
              <a:rPr lang="en-US" b="1" dirty="0" err="1">
                <a:latin typeface="Calibri" panose="020F0502020204030204" pitchFamily="34" charset="0"/>
                <a:ea typeface="Calibri" panose="020F0502020204030204" pitchFamily="34" charset="0"/>
                <a:cs typeface="Times New Roman" panose="02020603050405020304" pitchFamily="18" charset="0"/>
              </a:rPr>
              <a:t>Các</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đánh</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giá</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mà</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nhà</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quản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lí</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thường</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xuyên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sử</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dụng</a:t>
            </a:r>
            <a:r>
              <a:rPr lang="en-US" b="1" dirty="0">
                <a:latin typeface="Calibri" panose="020F0502020204030204" pitchFamily="34" charset="0"/>
                <a:ea typeface="Calibri" panose="020F0502020204030204" pitchFamily="34" charset="0"/>
                <a:cs typeface="Times New Roman" panose="02020603050405020304" pitchFamily="18" charset="0"/>
              </a:rPr>
              <a: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C</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800" dirty="0">
                <a:effectLst/>
                <a:latin typeface="Calibri" panose="020F0502020204030204" pitchFamily="34" charset="0"/>
                <a:ea typeface="Calibri" panose="020F0502020204030204" pitchFamily="34" charset="0"/>
                <a:cs typeface="Times New Roman" panose="02020603050405020304" pitchFamily="18" charset="0"/>
              </a:rPr>
              <a:t> 360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P</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giúp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170" name="Picture 2" descr="Phương pháp phản hồi 360 độ (360 Degree Feedback) là gì?">
            <a:extLst>
              <a:ext uri="{FF2B5EF4-FFF2-40B4-BE49-F238E27FC236}">
                <a16:creationId xmlns:a16="http://schemas.microsoft.com/office/drawing/2014/main" id="{D0254DD6-44B8-4012-96F8-E38750A13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93" y="1331997"/>
            <a:ext cx="6286557" cy="419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225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E7B2E-3B12-4AB9-8E34-59DE674CABB0}"/>
              </a:ext>
            </a:extLst>
          </p:cNvPr>
          <p:cNvSpPr txBox="1"/>
          <p:nvPr/>
        </p:nvSpPr>
        <p:spPr>
          <a:xfrm>
            <a:off x="461639" y="230819"/>
            <a:ext cx="8273988" cy="830997"/>
          </a:xfrm>
          <a:prstGeom prst="rect">
            <a:avLst/>
          </a:prstGeom>
          <a:noFill/>
        </p:spPr>
        <p:txBody>
          <a:bodyPr wrap="square" rtlCol="0">
            <a:spAutoFit/>
          </a:bodyPr>
          <a:lstStyle/>
          <a:p>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7.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Phát</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Triển</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Nhân</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Viên</a:t>
            </a:r>
            <a:endParaRPr lang="en-US" sz="24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US" sz="2400" b="1" dirty="0">
              <a:solidFill>
                <a:schemeClr val="accent1">
                  <a:lumMod val="50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CE569EC5-EDE2-401E-93B3-FBA0F13DA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669" y="1882059"/>
            <a:ext cx="8963375" cy="45972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E8CC8D-328C-4AE8-9230-E601739B9705}"/>
              </a:ext>
            </a:extLst>
          </p:cNvPr>
          <p:cNvSpPr txBox="1"/>
          <p:nvPr/>
        </p:nvSpPr>
        <p:spPr>
          <a:xfrm>
            <a:off x="498565" y="1131134"/>
            <a:ext cx="7240705" cy="1661993"/>
          </a:xfrm>
          <a:prstGeom prst="rect">
            <a:avLst/>
          </a:prstGeom>
          <a:noFill/>
        </p:spPr>
        <p:txBody>
          <a:bodyPr wrap="square" rtlCol="0">
            <a:spAutoFit/>
          </a:bodyPr>
          <a:lstStyle/>
          <a:p>
            <a:pPr marL="457200" indent="-457200">
              <a:buAutoNum type="arabicPeriod"/>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a:t>
            </a:r>
            <a:r>
              <a:rPr lang="en-US" sz="2000" dirty="0" err="1">
                <a:latin typeface="Times New Roman" panose="02020603050405020304" pitchFamily="18" charset="0"/>
                <a:ea typeface="Calibri" panose="020F0502020204030204" pitchFamily="34" charset="0"/>
                <a:cs typeface="Times New Roman" panose="02020603050405020304" pitchFamily="18" charset="0"/>
              </a:rPr>
              <a:t>ông</a:t>
            </a:r>
            <a:r>
              <a:rPr lang="en-US" sz="2000" dirty="0">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mong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muốn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lực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viên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Đó</a:t>
            </a:r>
            <a:r>
              <a:rPr lang="en-US" sz="2000" dirty="0">
                <a:latin typeface="Times New Roman" panose="02020603050405020304" pitchFamily="18" charset="0"/>
                <a:ea typeface="Calibri" panose="020F0502020204030204" pitchFamily="34" charset="0"/>
                <a:cs typeface="Times New Roman" panose="02020603050405020304" pitchFamily="18" charset="0"/>
              </a:rPr>
              <a:t> ta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càng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hiểu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về</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chúng</a:t>
            </a:r>
            <a:r>
              <a:rPr lang="en-US" sz="2000" dirty="0">
                <a:latin typeface="Times New Roman" panose="02020603050405020304" pitchFamily="18" charset="0"/>
                <a:ea typeface="Calibri" panose="020F0502020204030204" pitchFamily="34" charset="0"/>
                <a:cs typeface="Times New Roman" panose="02020603050405020304" pitchFamily="18" charset="0"/>
              </a:rPr>
              <a:t> ta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càng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thúc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đẩy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viên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AE71C6A4-CEA9-41E7-A95A-1C09EB05A57F}"/>
              </a:ext>
            </a:extLst>
          </p:cNvPr>
          <p:cNvSpPr txBox="1"/>
          <p:nvPr/>
        </p:nvSpPr>
        <p:spPr>
          <a:xfrm>
            <a:off x="461639" y="2793127"/>
            <a:ext cx="5716705" cy="2616101"/>
          </a:xfrm>
          <a:prstGeom prst="rect">
            <a:avLst/>
          </a:prstGeom>
          <a:noFill/>
        </p:spPr>
        <p:txBody>
          <a:bodyPr wrap="square" rtlCol="0">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2.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Khai</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kế</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hoạch</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đáp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nguyện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vọng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ty</a:t>
            </a:r>
          </a:p>
          <a:p>
            <a:pPr marL="342900" indent="-342900">
              <a:buFontTx/>
              <a:buChar char="-"/>
            </a:pPr>
            <a:r>
              <a:rPr lang="en-US" sz="2000" dirty="0" err="1">
                <a:latin typeface="Times New Roman" panose="02020603050405020304" pitchFamily="18" charset="0"/>
                <a:cs typeface="Times New Roman" panose="02020603050405020304" pitchFamily="18" charset="0"/>
              </a:rPr>
              <a:t>Bổ</a:t>
            </a:r>
            <a:r>
              <a:rPr lang="en-US" sz="2000" dirty="0">
                <a:latin typeface="Times New Roman" panose="02020603050405020304" pitchFamily="18" charset="0"/>
                <a:cs typeface="Times New Roman" panose="02020603050405020304" pitchFamily="18" charset="0"/>
              </a:rPr>
              <a:t> sung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cong</a:t>
            </a:r>
          </a:p>
          <a:p>
            <a:pPr marL="342900" indent="-342900">
              <a:buFontTx/>
              <a:buChar char="-"/>
            </a:pPr>
            <a:r>
              <a:rPr lang="en-US" sz="2000" dirty="0" err="1">
                <a:latin typeface="Times New Roman" panose="02020603050405020304" pitchFamily="18" charset="0"/>
                <a:cs typeface="Times New Roman" panose="02020603050405020304" pitchFamily="18" charset="0"/>
              </a:rPr>
              <a:t>Tuy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hoạch</a:t>
            </a:r>
            <a:endParaRPr lang="en-US" dirty="0"/>
          </a:p>
        </p:txBody>
      </p:sp>
    </p:spTree>
    <p:extLst>
      <p:ext uri="{BB962C8B-B14F-4D97-AF65-F5344CB8AC3E}">
        <p14:creationId xmlns:p14="http://schemas.microsoft.com/office/powerpoint/2010/main" val="2932072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E7B2E-3B12-4AB9-8E34-59DE674CABB0}"/>
              </a:ext>
            </a:extLst>
          </p:cNvPr>
          <p:cNvSpPr txBox="1"/>
          <p:nvPr/>
        </p:nvSpPr>
        <p:spPr>
          <a:xfrm>
            <a:off x="461639" y="230819"/>
            <a:ext cx="8273988" cy="1169551"/>
          </a:xfrm>
          <a:prstGeom prst="rect">
            <a:avLst/>
          </a:prstGeom>
          <a:noFill/>
        </p:spPr>
        <p:txBody>
          <a:bodyPr wrap="square" rtlCol="0">
            <a:spAutoFit/>
          </a:bodyPr>
          <a:lstStyle/>
          <a:p>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7.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Phát</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Triển</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Nhân</a:t>
            </a:r>
            <a:r>
              <a:rPr lang="en-US" sz="2400" b="1"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Viên</a:t>
            </a:r>
            <a:endParaRPr lang="en-US" sz="2400" b="1" dirty="0">
              <a:solidFill>
                <a:schemeClr val="accent1">
                  <a:lumMod val="50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US" sz="2400" b="1" dirty="0">
              <a:solidFill>
                <a:schemeClr val="accent1">
                  <a:lumMod val="50000"/>
                </a:schemeClr>
              </a:solidFill>
              <a:latin typeface="Arial" panose="020B0604020202020204" pitchFamily="34" charset="0"/>
              <a:cs typeface="Arial" panose="020B0604020202020204" pitchFamily="34" charset="0"/>
            </a:endParaRPr>
          </a:p>
          <a:p>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NỘI DUNG CỦA CÔNG TÁC ĐÀO TẠO NHÂN VIÊN TRONG DOANH NGHIỆP">
            <a:extLst>
              <a:ext uri="{FF2B5EF4-FFF2-40B4-BE49-F238E27FC236}">
                <a16:creationId xmlns:a16="http://schemas.microsoft.com/office/drawing/2014/main" id="{C69B4CD5-B152-4C31-8EEA-A7B3FFEAF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8"/>
          <a:stretch/>
        </p:blipFill>
        <p:spPr bwMode="auto">
          <a:xfrm>
            <a:off x="4727859" y="1662172"/>
            <a:ext cx="7344872" cy="43145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9C189932-F488-4B17-AAD3-8C4DD48EB3A5}"/>
              </a:ext>
            </a:extLst>
          </p:cNvPr>
          <p:cNvSpPr/>
          <p:nvPr/>
        </p:nvSpPr>
        <p:spPr>
          <a:xfrm>
            <a:off x="461639" y="1529650"/>
            <a:ext cx="4160202" cy="943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effectLst/>
                <a:latin typeface="Times New Roman" panose="02020603050405020304" pitchFamily="18" charset="0"/>
                <a:ea typeface="Calibri" panose="020F0502020204030204" pitchFamily="34" charset="0"/>
              </a:rPr>
              <a:t>Thiết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kế</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lại</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công</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việc</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0267C90-9A40-4E8F-B7BF-2A5A3DDFB8D3}"/>
              </a:ext>
            </a:extLst>
          </p:cNvPr>
          <p:cNvSpPr/>
          <p:nvPr/>
        </p:nvSpPr>
        <p:spPr>
          <a:xfrm>
            <a:off x="461639" y="2602407"/>
            <a:ext cx="4160202" cy="943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effectLst/>
                <a:latin typeface="Times New Roman" panose="02020603050405020304" pitchFamily="18" charset="0"/>
                <a:ea typeface="Calibri" panose="020F0502020204030204" pitchFamily="34" charset="0"/>
              </a:rPr>
              <a:t>Phân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nhiệm</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E017EEED-ED51-4C8E-8EE6-C118160D159D}"/>
              </a:ext>
            </a:extLst>
          </p:cNvPr>
          <p:cNvSpPr/>
          <p:nvPr/>
        </p:nvSpPr>
        <p:spPr>
          <a:xfrm>
            <a:off x="461639" y="3675164"/>
            <a:ext cx="4160202" cy="943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effectLst/>
                <a:latin typeface="Times New Roman" panose="02020603050405020304" pitchFamily="18" charset="0"/>
                <a:ea typeface="Calibri" panose="020F0502020204030204" pitchFamily="34" charset="0"/>
              </a:rPr>
              <a:t>Đào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tạo</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kĩ</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năng</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F0CF97D-F9C4-4B92-9DE5-90424C29D085}"/>
              </a:ext>
            </a:extLst>
          </p:cNvPr>
          <p:cNvSpPr/>
          <p:nvPr/>
        </p:nvSpPr>
        <p:spPr>
          <a:xfrm>
            <a:off x="438431" y="4747921"/>
            <a:ext cx="4160202" cy="943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effectLst/>
                <a:latin typeface="Times New Roman" panose="02020603050405020304" pitchFamily="18" charset="0"/>
                <a:ea typeface="Calibri" panose="020F0502020204030204" pitchFamily="34" charset="0"/>
              </a:rPr>
              <a:t>Phát</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triển</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nghề</a:t>
            </a:r>
            <a:r>
              <a:rPr lang="en-US" sz="2200" dirty="0">
                <a:effectLst/>
                <a:latin typeface="Times New Roman" panose="02020603050405020304" pitchFamily="18" charset="0"/>
                <a:ea typeface="Calibri" panose="020F0502020204030204" pitchFamily="34" charset="0"/>
              </a:rPr>
              <a:t> </a:t>
            </a:r>
            <a:r>
              <a:rPr lang="en-US" sz="2200" dirty="0" err="1">
                <a:effectLst/>
                <a:latin typeface="Times New Roman" panose="02020603050405020304" pitchFamily="18" charset="0"/>
                <a:ea typeface="Calibri" panose="020F0502020204030204" pitchFamily="34" charset="0"/>
              </a:rPr>
              <a:t>nghiệp</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1699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ộp Văn bản 9"/>
          <p:cNvSpPr txBox="1"/>
          <p:nvPr/>
        </p:nvSpPr>
        <p:spPr>
          <a:xfrm>
            <a:off x="656590" y="1218565"/>
            <a:ext cx="5186045" cy="29546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vi-VN" sz="2400" dirty="0"/>
              <a:t>- </a:t>
            </a:r>
            <a:r>
              <a:rPr lang="vi-VN" b="1" dirty="0"/>
              <a:t>Chẩn đoán vấn đề</a:t>
            </a:r>
            <a:r>
              <a:rPr lang="vi-VN" dirty="0"/>
              <a:t>: Khi chẩn đoán vấn đề, bạn hãy tuân theo quy trình: </a:t>
            </a:r>
          </a:p>
          <a:p>
            <a:pPr marL="285750" indent="-285750">
              <a:buFont typeface="Wingdings" panose="05000000000000000000" pitchFamily="2" charset="2"/>
              <a:buChar char="ü"/>
            </a:pPr>
            <a:r>
              <a:rPr lang="vi-VN" dirty="0"/>
              <a:t>	Quát sát và thu thập dữ liệu</a:t>
            </a:r>
          </a:p>
          <a:p>
            <a:r>
              <a:rPr lang="vi-VN" dirty="0"/>
              <a:t>	So sánh những gì bạn quan sát được với mục tiêu hoạt động của nhân viên </a:t>
            </a:r>
          </a:p>
          <a:p>
            <a:pPr marL="285750" indent="-285750">
              <a:buFont typeface="Wingdings" panose="05000000000000000000" pitchFamily="2" charset="2"/>
              <a:buChar char="ü"/>
            </a:pPr>
            <a:r>
              <a:rPr lang="vi-VN" dirty="0"/>
              <a:t>	Tìm nguyên nhân dẫn đến vấn đề</a:t>
            </a:r>
          </a:p>
          <a:p>
            <a:pPr marL="285750" indent="-285750">
              <a:buFont typeface="Wingdings" panose="05000000000000000000" pitchFamily="2" charset="2"/>
              <a:buChar char="ü"/>
            </a:pPr>
            <a:r>
              <a:rPr lang="vi-VN" dirty="0"/>
              <a:t>	Kiểm tra quan sát của chính bạn bằng cách tham khảo ý kiến và cách nhìn nhận của người khác để xem họ có cùng quan điểm như bạn không?</a:t>
            </a:r>
          </a:p>
        </p:txBody>
      </p:sp>
      <p:pic>
        <p:nvPicPr>
          <p:cNvPr id="2" name="Hình ảnh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3710" y1="61111" x2="43710" y2="61111"/>
                        <a14:foregroundMark x1="72258" y1="14762" x2="55806" y2="23810"/>
                        <a14:foregroundMark x1="74839" y1="10317" x2="51129" y2="26984"/>
                        <a14:foregroundMark x1="51613" y1="26508" x2="54839" y2="28571"/>
                        <a14:foregroundMark x1="9355" y1="11270" x2="36452" y2="28413"/>
                        <a14:foregroundMark x1="33548" y1="24762" x2="39839" y2="30794"/>
                        <a14:foregroundMark x1="4839" y1="58095" x2="35484" y2="51587"/>
                        <a14:foregroundMark x1="15161" y1="88254" x2="38226" y2="71429"/>
                        <a14:foregroundMark x1="31452" y1="75714" x2="38226" y2="68730"/>
                        <a14:foregroundMark x1="50000" y1="73810" x2="71290" y2="92540"/>
                        <a14:foregroundMark x1="67097" y1="63492" x2="89839" y2="72063"/>
                        <a14:foregroundMark x1="86290" y1="72540" x2="95645" y2="79048"/>
                        <a14:foregroundMark x1="69355" y1="63968" x2="70484" y2="62857"/>
                        <a14:foregroundMark x1="69032" y1="62381" x2="74677" y2="66667"/>
                        <a14:foregroundMark x1="64677" y1="47937" x2="96129" y2="39841"/>
                        <a14:foregroundMark x1="63548" y1="45079" x2="69516" y2="46032"/>
                        <a14:foregroundMark x1="67097" y1="42381" x2="70484" y2="45556"/>
                        <a14:foregroundMark x1="62258" y1="44603" x2="62581" y2="48889"/>
                        <a14:foregroundMark x1="50968" y1="24762" x2="54032" y2="31746"/>
                        <a14:foregroundMark x1="34355" y1="22857" x2="55484" y2="24762"/>
                        <a14:foregroundMark x1="57419" y1="27143" x2="71452" y2="45079"/>
                        <a14:foregroundMark x1="70806" y1="46190" x2="58387" y2="78254"/>
                        <a14:foregroundMark x1="51613" y1="74444" x2="32903" y2="76349"/>
                        <a14:foregroundMark x1="31129" y1="71905" x2="27097" y2="53810"/>
                        <a14:foregroundMark x1="27097" y1="53333" x2="30645" y2="27619"/>
                        <a14:foregroundMark x1="31452" y1="42698" x2="41129" y2="48571"/>
                      </a14:backgroundRemoval>
                    </a14:imgEffect>
                  </a14:imgLayer>
                </a14:imgProps>
              </a:ext>
            </a:extLst>
          </a:blip>
          <a:stretch>
            <a:fillRect/>
          </a:stretch>
        </p:blipFill>
        <p:spPr>
          <a:xfrm>
            <a:off x="6276975" y="928370"/>
            <a:ext cx="4745355" cy="4779645"/>
          </a:xfrm>
          <a:prstGeom prst="rect">
            <a:avLst/>
          </a:prstGeom>
        </p:spPr>
      </p:pic>
      <p:sp>
        <p:nvSpPr>
          <p:cNvPr id="6" name="TextBox 5">
            <a:extLst>
              <a:ext uri="{FF2B5EF4-FFF2-40B4-BE49-F238E27FC236}">
                <a16:creationId xmlns:a16="http://schemas.microsoft.com/office/drawing/2014/main" id="{57AB925B-1761-4F39-982D-0B84CDD6B2D6}"/>
              </a:ext>
            </a:extLst>
          </p:cNvPr>
          <p:cNvSpPr txBox="1"/>
          <p:nvPr/>
        </p:nvSpPr>
        <p:spPr>
          <a:xfrm>
            <a:off x="461639" y="230819"/>
            <a:ext cx="8273988" cy="4680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 NHỮNG TRỞ NGẠI KHÓ KHĂN KHẮC PHỤC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1096847" y="1612072"/>
            <a:ext cx="6639959" cy="800219"/>
          </a:xfrm>
          <a:prstGeom prst="rect">
            <a:avLst/>
          </a:prstGeom>
          <a:noFill/>
        </p:spPr>
        <p:txBody>
          <a:bodyPr wrap="none" rtlCol="0">
            <a:spAutoFit/>
          </a:bodyPr>
          <a:lstStyle/>
          <a:p>
            <a:r>
              <a:rPr lang="vi-VN" sz="2800">
                <a:latin typeface="Times New Roman" panose="02020603050405020304" pitchFamily="18" charset="0"/>
                <a:ea typeface="Calibri" panose="020F0502020204030204" pitchFamily="34" charset="0"/>
                <a:cs typeface="Times New Roman" panose="02020603050405020304" pitchFamily="18" charset="0"/>
              </a:rPr>
              <a:t>- </a:t>
            </a:r>
            <a:r>
              <a:rPr lang="vi-VN" sz="2800" b="1">
                <a:latin typeface="Times New Roman" panose="02020603050405020304" pitchFamily="18" charset="0"/>
                <a:ea typeface="Calibri" panose="020F0502020204030204" pitchFamily="34" charset="0"/>
                <a:cs typeface="Times New Roman" panose="02020603050405020304" pitchFamily="18" charset="0"/>
              </a:rPr>
              <a:t>Đối phó với những người thực hiện kém:</a:t>
            </a:r>
            <a:endParaRPr lang="vi-VN" sz="2800">
              <a:latin typeface="Calibri" panose="020F0502020204030204" pitchFamily="34" charset="0"/>
              <a:cs typeface="Times New Roman" panose="02020603050405020304" pitchFamily="18" charset="0"/>
            </a:endParaRPr>
          </a:p>
          <a:p>
            <a:endParaRPr lang="vi-VN"/>
          </a:p>
        </p:txBody>
      </p:sp>
      <p:sp>
        <p:nvSpPr>
          <p:cNvPr id="4" name="Hộp Văn bản 3"/>
          <p:cNvSpPr txBox="1"/>
          <p:nvPr/>
        </p:nvSpPr>
        <p:spPr>
          <a:xfrm>
            <a:off x="411480" y="2150745"/>
            <a:ext cx="7325360" cy="3771900"/>
          </a:xfrm>
          <a:prstGeom prst="rect">
            <a:avLst/>
          </a:prstGeom>
          <a:noFill/>
        </p:spPr>
        <p:txBody>
          <a:bodyPr wrap="square" rtlCol="0">
            <a:spAutoFit/>
          </a:bodyPr>
          <a:lstStyle/>
          <a:p>
            <a:pPr algn="just">
              <a:lnSpc>
                <a:spcPct val="107000"/>
              </a:lnSpc>
              <a:spcAft>
                <a:spcPts val="800"/>
              </a:spcAft>
            </a:pPr>
            <a:r>
              <a:rPr lang="vi-VN" i="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Phương pháp:</a:t>
            </a:r>
            <a:endParaRPr lang="vi-VN" i="1" u="sng" dirty="0">
              <a:solidFill>
                <a:srgbClr val="FF0000"/>
              </a:solidFill>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Đảm bảo rằng những yêu cầu công việc và mục tiêu phải rõ ràng. </a:t>
            </a: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Sau khi chẩn đoán vấn đề hãy cùng nhân viên xem lại những chi tiết đó</a:t>
            </a:r>
            <a:endParaRPr lang="vi-VN" dirty="0">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Thông báo trước và xác định vấn đề cần quan tâm cho nhân viên</a:t>
            </a:r>
            <a:endParaRPr lang="vi-VN" dirty="0">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Hãy xem xét bối cảnh vấn đề</a:t>
            </a:r>
            <a:endParaRPr lang="vi-VN" dirty="0">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Hãy tập trung lắng nghe câu trả lời của nhân viên và cởi mở với những gì nhân viên trình bày</a:t>
            </a:r>
            <a:endParaRPr lang="vi-VN" dirty="0">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Hãy đưa ra đề xuất hoặc yêu cầu, sau đó kiểm tra về sự thông hiểu</a:t>
            </a:r>
            <a:endParaRPr lang="vi-VN" dirty="0">
              <a:latin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vi-VN" dirty="0">
                <a:latin typeface="Times New Roman" panose="02020603050405020304" pitchFamily="18" charset="0"/>
                <a:ea typeface="Calibri" panose="020F0502020204030204" pitchFamily="34" charset="0"/>
                <a:cs typeface="Times New Roman" panose="02020603050405020304" pitchFamily="18" charset="0"/>
              </a:rPr>
              <a:t>Hãy lưu lại những gì đã được nói hoặc bất kỳ sự nhất trí nào,kiểm tra ý kiến.</a:t>
            </a:r>
            <a:endParaRPr lang="vi-VN" dirty="0"/>
          </a:p>
        </p:txBody>
      </p:sp>
      <p:pic>
        <p:nvPicPr>
          <p:cNvPr id="5" name="Hình ảnh 3"/>
          <p:cNvPicPr>
            <a:picLocks noChangeAspect="1"/>
          </p:cNvPicPr>
          <p:nvPr/>
        </p:nvPicPr>
        <p:blipFill>
          <a:blip r:embed="rId2">
            <a:extLst>
              <a:ext uri="{BEBA8EAE-BF5A-486C-A8C5-ECC9F3942E4B}">
                <a14:imgProps xmlns:a14="http://schemas.microsoft.com/office/drawing/2010/main">
                  <a14:imgLayer r:embed="rId3">
                    <a14:imgEffect>
                      <a14:backgroundRemoval t="9398" b="93985" l="3200" r="98400"/>
                    </a14:imgEffect>
                  </a14:imgLayer>
                </a14:imgProps>
              </a:ext>
            </a:extLst>
          </a:blip>
          <a:stretch>
            <a:fillRect/>
          </a:stretch>
        </p:blipFill>
        <p:spPr>
          <a:xfrm>
            <a:off x="7191375" y="2609850"/>
            <a:ext cx="5000625" cy="2660650"/>
          </a:xfrm>
          <a:prstGeom prst="rect">
            <a:avLst/>
          </a:prstGeom>
        </p:spPr>
      </p:pic>
      <p:sp>
        <p:nvSpPr>
          <p:cNvPr id="6" name="TextBox 5">
            <a:extLst>
              <a:ext uri="{FF2B5EF4-FFF2-40B4-BE49-F238E27FC236}">
                <a16:creationId xmlns:a16="http://schemas.microsoft.com/office/drawing/2014/main" id="{C2594E7D-3231-4014-91EE-C84F74C666C6}"/>
              </a:ext>
            </a:extLst>
          </p:cNvPr>
          <p:cNvSpPr txBox="1"/>
          <p:nvPr/>
        </p:nvSpPr>
        <p:spPr>
          <a:xfrm>
            <a:off x="279832" y="411068"/>
            <a:ext cx="8273988" cy="4680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 NHỮNG TRỞ NGẠI KHÓ KHĂN KHẮC PHỤC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29615" y="808990"/>
            <a:ext cx="6156325" cy="953135"/>
          </a:xfrm>
          <a:prstGeom prst="rect">
            <a:avLst/>
          </a:prstGeom>
          <a:noFill/>
        </p:spPr>
        <p:txBody>
          <a:bodyPr wrap="square" rtlCol="0" anchor="t">
            <a:spAutoFit/>
          </a:bodyPr>
          <a:lstStyle/>
          <a:p>
            <a:r>
              <a:rPr lang="vi-VN" sz="2800" b="1">
                <a:effectLst/>
                <a:latin typeface="Times New Roman" panose="02020603050405020304" pitchFamily="18" charset="0"/>
                <a:ea typeface="Calibri" panose="020F0502020204030204" pitchFamily="34" charset="0"/>
                <a:cs typeface="Times New Roman" panose="02020603050405020304" pitchFamily="18" charset="0"/>
                <a:sym typeface="+mn-ea"/>
              </a:rPr>
              <a:t>Xem xét tình trạng cạn kiệt nhuệ khí làm việc</a:t>
            </a:r>
            <a:r>
              <a:rPr lang="vi-VN" b="1">
                <a:effectLst/>
                <a:latin typeface="Times New Roman" panose="02020603050405020304" pitchFamily="18" charset="0"/>
                <a:ea typeface="Calibri" panose="020F0502020204030204" pitchFamily="34" charset="0"/>
                <a:cs typeface="Times New Roman" panose="02020603050405020304" pitchFamily="18" charset="0"/>
                <a:sym typeface="+mn-ea"/>
              </a:rPr>
              <a:t>:</a:t>
            </a:r>
            <a:endParaRPr lang="en-US"/>
          </a:p>
        </p:txBody>
      </p:sp>
      <p:sp>
        <p:nvSpPr>
          <p:cNvPr id="3" name="Text Box 2"/>
          <p:cNvSpPr txBox="1"/>
          <p:nvPr/>
        </p:nvSpPr>
        <p:spPr>
          <a:xfrm>
            <a:off x="985520" y="2079625"/>
            <a:ext cx="4443730" cy="3965575"/>
          </a:xfrm>
          <a:prstGeom prst="rect">
            <a:avLst/>
          </a:prstGeom>
          <a:noFill/>
        </p:spPr>
        <p:txBody>
          <a:bodyPr wrap="square" rtlCol="0" anchor="t">
            <a:spAutoFit/>
          </a:bodyPr>
          <a:lstStyle/>
          <a:p>
            <a:pPr algn="just">
              <a:lnSpc>
                <a:spcPct val="107000"/>
              </a:lnSpc>
              <a:spcAft>
                <a:spcPts val="800"/>
              </a:spcAft>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Trình trạng: Làm việc quá tải, nhiệm vụ buồn tẻ, quá ít phần thưởng thực tế, đóng góp của nhân viên ít được thừa nhận,..</a:t>
            </a:r>
            <a:endParaRPr lang="vi-VN" dirty="0">
              <a:effectLst/>
              <a:latin typeface="Calibri" panose="020F0502020204030204" pitchFamily="34" charset="0"/>
              <a:cs typeface="Times New Roman" panose="02020603050405020304" pitchFamily="18" charset="0"/>
            </a:endParaRPr>
          </a:p>
          <a:p>
            <a:pPr>
              <a:lnSpc>
                <a:spcPct val="107000"/>
              </a:lnSpc>
              <a:spcAft>
                <a:spcPts val="800"/>
              </a:spcAft>
            </a:pPr>
            <a:r>
              <a:rPr lang="vi-VN" i="1"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sym typeface="+mn-ea"/>
              </a:rPr>
              <a:t>Phương pháp:</a:t>
            </a:r>
            <a:endParaRPr lang="vi-VN" i="1" u="sng" dirty="0">
              <a:solidFill>
                <a:srgbClr val="FF0000"/>
              </a:solidFill>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Lập kế hoạch bố trí nhân sự lâu dài</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Xem xét bố trí lại nhân viên trong nội bộ công ty</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Tạo ra sự đa dạng nơi làm việc</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Thường xuyên kiểm soát khối lượng công việc </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sym typeface="+mn-ea"/>
              </a:rPr>
              <a:t>Xem xét thiết kế lại công việc</a:t>
            </a:r>
            <a:endParaRPr lang="en-US" dirty="0"/>
          </a:p>
        </p:txBody>
      </p:sp>
      <p:pic>
        <p:nvPicPr>
          <p:cNvPr id="4" name="Hình ảnh 1"/>
          <p:cNvPicPr>
            <a:picLocks noChangeAspect="1"/>
          </p:cNvPicPr>
          <p:nvPr/>
        </p:nvPicPr>
        <p:blipFill>
          <a:blip r:embed="rId2"/>
          <a:stretch>
            <a:fillRect/>
          </a:stretch>
        </p:blipFill>
        <p:spPr>
          <a:xfrm>
            <a:off x="6885940" y="1983740"/>
            <a:ext cx="3783330" cy="3291205"/>
          </a:xfrm>
          <a:prstGeom prst="rect">
            <a:avLst/>
          </a:prstGeom>
        </p:spPr>
      </p:pic>
      <p:sp>
        <p:nvSpPr>
          <p:cNvPr id="5" name="TextBox 4">
            <a:extLst>
              <a:ext uri="{FF2B5EF4-FFF2-40B4-BE49-F238E27FC236}">
                <a16:creationId xmlns:a16="http://schemas.microsoft.com/office/drawing/2014/main" id="{683530D9-25B3-48C8-A61A-46AEB55AAD77}"/>
              </a:ext>
            </a:extLst>
          </p:cNvPr>
          <p:cNvSpPr txBox="1"/>
          <p:nvPr/>
        </p:nvSpPr>
        <p:spPr>
          <a:xfrm>
            <a:off x="461639" y="230819"/>
            <a:ext cx="8273988" cy="4680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 NHỮNG TRỞ NGẠI KHÓ KHĂN KHẮC PHỤC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705485" y="1188085"/>
            <a:ext cx="5433695" cy="33420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vi-VN" sz="1800">
                <a:effectLst/>
                <a:latin typeface="Times New Roman" panose="02020603050405020304" pitchFamily="18" charset="0"/>
                <a:ea typeface="Calibri" panose="020F0502020204030204" pitchFamily="34" charset="0"/>
                <a:cs typeface="Times New Roman" panose="02020603050405020304" pitchFamily="18" charset="0"/>
              </a:rPr>
              <a:t>-</a:t>
            </a:r>
            <a:r>
              <a:rPr lang="vi-VN" sz="1800" b="1">
                <a:effectLst/>
                <a:latin typeface="Times New Roman" panose="02020603050405020304" pitchFamily="18" charset="0"/>
                <a:ea typeface="Calibri" panose="020F0502020204030204" pitchFamily="34" charset="0"/>
                <a:cs typeface="Times New Roman" panose="02020603050405020304" pitchFamily="18" charset="0"/>
              </a:rPr>
              <a:t> Khi tất cả mọi biện pháp khác đều thất bại:</a:t>
            </a:r>
            <a:r>
              <a:rPr lang="vi-VN" sz="180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80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a:effectLst/>
                <a:latin typeface="Times New Roman" panose="02020603050405020304" pitchFamily="18" charset="0"/>
                <a:ea typeface="Calibri" panose="020F0502020204030204" pitchFamily="34" charset="0"/>
                <a:cs typeface="Times New Roman" panose="02020603050405020304" pitchFamily="18" charset="0"/>
              </a:rPr>
              <a:t>Sa thải sẽ là phương án hành động khả thi duy nhất và là một trong những nhiệm vụ kho khăn đối với bất kì nhà quản lý nào</a:t>
            </a:r>
            <a:endParaRPr lang="vi-VN" sz="180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b="1">
                <a:effectLst/>
                <a:latin typeface="Times New Roman" panose="02020603050405020304" pitchFamily="18" charset="0"/>
                <a:ea typeface="Calibri" panose="020F0502020204030204" pitchFamily="34" charset="0"/>
                <a:cs typeface="Times New Roman" panose="02020603050405020304" pitchFamily="18" charset="0"/>
              </a:rPr>
              <a:t>Nguyên nhân sa thải</a:t>
            </a:r>
            <a:r>
              <a:rPr lang="vi-VN" sz="1800">
                <a:effectLst/>
                <a:latin typeface="Times New Roman" panose="02020603050405020304" pitchFamily="18" charset="0"/>
                <a:ea typeface="Calibri" panose="020F0502020204030204" pitchFamily="34" charset="0"/>
                <a:cs typeface="Times New Roman" panose="02020603050405020304" pitchFamily="18" charset="0"/>
              </a:rPr>
              <a:t>: công ty phá sản và ngừng sản xuất, những vấn đề liên quan đến hiệu suất làm việc hay hành vi của nhân viên như: vi phạm nội quy, chính sách của công ty (trộm cắp, quấy rối tình dục, tiết lộ thông tin bí mật làm ảnh hưởng đến công ty,…)</a:t>
            </a:r>
            <a:endParaRPr lang="vi-VN" sz="1800">
              <a:effectLst/>
              <a:latin typeface="Calibri" panose="020F0502020204030204" pitchFamily="34" charset="0"/>
              <a:cs typeface="Times New Roman" panose="02020603050405020304" pitchFamily="18" charset="0"/>
            </a:endParaRPr>
          </a:p>
          <a:p>
            <a:endParaRPr lang="vi-VN"/>
          </a:p>
        </p:txBody>
      </p:sp>
      <p:pic>
        <p:nvPicPr>
          <p:cNvPr id="102" name="Picture 101"/>
          <p:cNvPicPr/>
          <p:nvPr/>
        </p:nvPicPr>
        <p:blipFill>
          <a:blip r:embed="rId2"/>
          <a:stretch>
            <a:fillRect/>
          </a:stretch>
        </p:blipFill>
        <p:spPr>
          <a:xfrm>
            <a:off x="6431915" y="1188085"/>
            <a:ext cx="4383405" cy="4153535"/>
          </a:xfrm>
          <a:prstGeom prst="rect">
            <a:avLst/>
          </a:prstGeom>
          <a:noFill/>
          <a:ln w="9525">
            <a:noFill/>
          </a:ln>
        </p:spPr>
      </p:pic>
      <p:sp>
        <p:nvSpPr>
          <p:cNvPr id="4" name="TextBox 3">
            <a:extLst>
              <a:ext uri="{FF2B5EF4-FFF2-40B4-BE49-F238E27FC236}">
                <a16:creationId xmlns:a16="http://schemas.microsoft.com/office/drawing/2014/main" id="{282E7753-353A-4309-8C79-F03C5BC58FB4}"/>
              </a:ext>
            </a:extLst>
          </p:cNvPr>
          <p:cNvSpPr txBox="1"/>
          <p:nvPr/>
        </p:nvSpPr>
        <p:spPr>
          <a:xfrm>
            <a:off x="461639" y="230819"/>
            <a:ext cx="8273988" cy="4680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 NHỮNG TRỞ NGẠI KHÓ KHĂN KHẮC PHỤC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9545" y="1099185"/>
            <a:ext cx="5256530" cy="1476375"/>
          </a:xfrm>
          <a:prstGeom prst="rect">
            <a:avLst/>
          </a:prstGeom>
          <a:noFill/>
        </p:spPr>
        <p:txBody>
          <a:bodyPr wrap="square" rtlCol="0" anchor="t">
            <a:spAutoFit/>
          </a:bodyPr>
          <a:lstStyle/>
          <a:p>
            <a:r>
              <a:rPr lang="vi-VN" b="1">
                <a:effectLst/>
                <a:latin typeface="Times New Roman" panose="02020603050405020304" pitchFamily="18" charset="0"/>
                <a:ea typeface="Calibri" panose="020F0502020204030204" pitchFamily="34" charset="0"/>
                <a:cs typeface="Times New Roman" panose="02020603050405020304" pitchFamily="18" charset="0"/>
                <a:sym typeface="+mn-ea"/>
              </a:rPr>
              <a:t>Tiếp tục thực hiện công việc:</a:t>
            </a:r>
            <a:r>
              <a:rPr lang="vi-VN">
                <a:effectLst/>
                <a:latin typeface="Times New Roman" panose="02020603050405020304" pitchFamily="18" charset="0"/>
                <a:ea typeface="Calibri" panose="020F0502020204030204" pitchFamily="34" charset="0"/>
                <a:cs typeface="Times New Roman" panose="02020603050405020304" pitchFamily="18" charset="0"/>
                <a:sym typeface="+mn-ea"/>
              </a:rPr>
              <a:t> Sau khi sa thải một nhân viên, bạn cần phải tìm cách giải quyết mối quan tâm của những thành viên trong nhóm, bố trí lại các công việc và đảm bảo rằng các kỹ năng làm việc của nhân viên bị sa thải vẫn được nhóm đảm trách.</a:t>
            </a:r>
            <a:endParaRPr lang="en-US"/>
          </a:p>
        </p:txBody>
      </p:sp>
      <p:pic>
        <p:nvPicPr>
          <p:cNvPr id="5" name="Hình ảnh 4"/>
          <p:cNvPicPr>
            <a:picLocks noChangeAspect="1"/>
          </p:cNvPicPr>
          <p:nvPr/>
        </p:nvPicPr>
        <p:blipFill>
          <a:blip r:embed="rId2">
            <a:extLst>
              <a:ext uri="{BEBA8EAE-BF5A-486C-A8C5-ECC9F3942E4B}">
                <a14:imgProps xmlns:a14="http://schemas.microsoft.com/office/drawing/2010/main">
                  <a14:imgLayer r:embed="rId3">
                    <a14:imgEffect>
                      <a14:backgroundRemoval t="1000" b="100000" l="10000" r="90000">
                        <a14:foregroundMark x1="38750" y1="40000" x2="25500" y2="76500"/>
                        <a14:foregroundMark x1="39000" y1="49500" x2="41500" y2="63000"/>
                        <a14:foregroundMark x1="48500" y1="47500" x2="43250" y2="71500"/>
                        <a14:foregroundMark x1="36250" y1="59000" x2="38250" y2="62500"/>
                        <a14:foregroundMark x1="45000" y1="66000" x2="42000" y2="90000"/>
                        <a14:foregroundMark x1="34250" y1="80000" x2="33500" y2="92000"/>
                        <a14:foregroundMark x1="25000" y1="90500" x2="27750" y2="94000"/>
                      </a14:backgroundRemoval>
                    </a14:imgEffect>
                  </a14:imgLayer>
                </a14:imgProps>
              </a:ext>
            </a:extLst>
          </a:blip>
          <a:stretch>
            <a:fillRect/>
          </a:stretch>
        </p:blipFill>
        <p:spPr>
          <a:xfrm>
            <a:off x="4608830" y="1709738"/>
            <a:ext cx="6877050" cy="3438525"/>
          </a:xfrm>
          <a:prstGeom prst="rect">
            <a:avLst/>
          </a:prstGeom>
        </p:spPr>
      </p:pic>
      <p:sp>
        <p:nvSpPr>
          <p:cNvPr id="4" name="TextBox 3">
            <a:extLst>
              <a:ext uri="{FF2B5EF4-FFF2-40B4-BE49-F238E27FC236}">
                <a16:creationId xmlns:a16="http://schemas.microsoft.com/office/drawing/2014/main" id="{7A48666F-6CEF-481D-9903-B6EA62351C33}"/>
              </a:ext>
            </a:extLst>
          </p:cNvPr>
          <p:cNvSpPr txBox="1"/>
          <p:nvPr/>
        </p:nvSpPr>
        <p:spPr>
          <a:xfrm>
            <a:off x="461639" y="230819"/>
            <a:ext cx="8273988" cy="468077"/>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8. NHỮNG TRỞ NGẠI KHÓ KHĂN KHẮC PHỤC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722DC-1372-4E95-8DB8-2076FA62B6D3}"/>
              </a:ext>
            </a:extLst>
          </p:cNvPr>
          <p:cNvSpPr txBox="1"/>
          <p:nvPr/>
        </p:nvSpPr>
        <p:spPr>
          <a:xfrm>
            <a:off x="2536371" y="2598003"/>
            <a:ext cx="7820609" cy="830997"/>
          </a:xfrm>
          <a:prstGeom prst="rect">
            <a:avLst/>
          </a:prstGeom>
          <a:noFill/>
        </p:spPr>
        <p:txBody>
          <a:bodyPr wrap="square" rtlCol="0">
            <a:spAutoFit/>
          </a:bodyPr>
          <a:lstStyle/>
          <a:p>
            <a:r>
              <a:rPr lang="vi-VN" sz="4800" b="1" dirty="0">
                <a:solidFill>
                  <a:schemeClr val="accent1">
                    <a:lumMod val="50000"/>
                  </a:schemeClr>
                </a:solidFill>
              </a:rPr>
              <a:t>Thank you for Listening!!!</a:t>
            </a:r>
            <a:endParaRPr lang="en-US" sz="4800" b="1" dirty="0">
              <a:solidFill>
                <a:schemeClr val="accent1">
                  <a:lumMod val="50000"/>
                </a:schemeClr>
              </a:solidFill>
            </a:endParaRPr>
          </a:p>
        </p:txBody>
      </p:sp>
    </p:spTree>
    <p:extLst>
      <p:ext uri="{BB962C8B-B14F-4D97-AF65-F5344CB8AC3E}">
        <p14:creationId xmlns:p14="http://schemas.microsoft.com/office/powerpoint/2010/main" val="1387980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1B961-3F6D-4C5B-B5F8-CEDDB94FCC1C}"/>
              </a:ext>
            </a:extLst>
          </p:cNvPr>
          <p:cNvSpPr txBox="1"/>
          <p:nvPr/>
        </p:nvSpPr>
        <p:spPr>
          <a:xfrm>
            <a:off x="793102" y="914400"/>
            <a:ext cx="3461657" cy="369332"/>
          </a:xfrm>
          <a:prstGeom prst="rect">
            <a:avLst/>
          </a:prstGeom>
          <a:noFill/>
        </p:spPr>
        <p:txBody>
          <a:bodyPr wrap="square" rtlCol="0">
            <a:spAutoFit/>
          </a:bodyPr>
          <a:lstStyle/>
          <a:p>
            <a:r>
              <a:rPr lang="en-US" b="1">
                <a:solidFill>
                  <a:schemeClr val="accent1">
                    <a:lumMod val="75000"/>
                  </a:schemeClr>
                </a:solidFill>
              </a:rPr>
              <a:t>Xây dựng mục tiêu</a:t>
            </a:r>
          </a:p>
        </p:txBody>
      </p:sp>
      <p:sp>
        <p:nvSpPr>
          <p:cNvPr id="3" name="Arrow: Right 2">
            <a:extLst>
              <a:ext uri="{FF2B5EF4-FFF2-40B4-BE49-F238E27FC236}">
                <a16:creationId xmlns:a16="http://schemas.microsoft.com/office/drawing/2014/main" id="{D0170B3C-B8E4-4442-910C-08A42B10323B}"/>
              </a:ext>
            </a:extLst>
          </p:cNvPr>
          <p:cNvSpPr/>
          <p:nvPr/>
        </p:nvSpPr>
        <p:spPr>
          <a:xfrm>
            <a:off x="923730" y="1345639"/>
            <a:ext cx="401217" cy="261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7E907D-2456-42A8-9E4A-20565C9CFFD5}"/>
              </a:ext>
            </a:extLst>
          </p:cNvPr>
          <p:cNvSpPr txBox="1"/>
          <p:nvPr/>
        </p:nvSpPr>
        <p:spPr>
          <a:xfrm>
            <a:off x="1352939" y="1283732"/>
            <a:ext cx="2901820" cy="646331"/>
          </a:xfrm>
          <a:prstGeom prst="rect">
            <a:avLst/>
          </a:prstGeom>
          <a:noFill/>
        </p:spPr>
        <p:txBody>
          <a:bodyPr wrap="square" rtlCol="0">
            <a:spAutoFit/>
          </a:bodyPr>
          <a:lstStyle/>
          <a:p>
            <a:r>
              <a:rPr lang="en-US"/>
              <a:t>Mục tiêu rất quan trọng nhé!</a:t>
            </a:r>
          </a:p>
          <a:p>
            <a:endParaRPr lang="en-US"/>
          </a:p>
        </p:txBody>
      </p:sp>
      <p:sp>
        <p:nvSpPr>
          <p:cNvPr id="7" name="TextBox 6">
            <a:extLst>
              <a:ext uri="{FF2B5EF4-FFF2-40B4-BE49-F238E27FC236}">
                <a16:creationId xmlns:a16="http://schemas.microsoft.com/office/drawing/2014/main" id="{85BA3C1B-C491-4A4A-908D-C5BE05390A06}"/>
              </a:ext>
            </a:extLst>
          </p:cNvPr>
          <p:cNvSpPr txBox="1"/>
          <p:nvPr/>
        </p:nvSpPr>
        <p:spPr>
          <a:xfrm>
            <a:off x="4851919" y="3671080"/>
            <a:ext cx="3116424" cy="1200329"/>
          </a:xfrm>
          <a:prstGeom prst="rect">
            <a:avLst/>
          </a:prstGeom>
          <a:noFill/>
        </p:spPr>
        <p:txBody>
          <a:bodyPr wrap="square" rtlCol="0">
            <a:spAutoFit/>
          </a:bodyPr>
          <a:lstStyle/>
          <a:p>
            <a:r>
              <a:rPr lang="en-US" sz="7200" b="1"/>
              <a:t>4</a:t>
            </a:r>
            <a:r>
              <a:rPr lang="en-US" sz="2400" b="1"/>
              <a:t> </a:t>
            </a:r>
          </a:p>
        </p:txBody>
      </p:sp>
      <p:sp>
        <p:nvSpPr>
          <p:cNvPr id="9" name="TextBox 8">
            <a:extLst>
              <a:ext uri="{FF2B5EF4-FFF2-40B4-BE49-F238E27FC236}">
                <a16:creationId xmlns:a16="http://schemas.microsoft.com/office/drawing/2014/main" id="{7C8C29AF-11DD-4636-AEB0-CD46381E625A}"/>
              </a:ext>
            </a:extLst>
          </p:cNvPr>
          <p:cNvSpPr txBox="1"/>
          <p:nvPr/>
        </p:nvSpPr>
        <p:spPr>
          <a:xfrm>
            <a:off x="5343331" y="3948078"/>
            <a:ext cx="2341984" cy="646331"/>
          </a:xfrm>
          <a:prstGeom prst="rect">
            <a:avLst/>
          </a:prstGeom>
          <a:noFill/>
        </p:spPr>
        <p:txBody>
          <a:bodyPr wrap="square" rtlCol="0">
            <a:spAutoFit/>
          </a:bodyPr>
          <a:lstStyle/>
          <a:p>
            <a:r>
              <a:rPr lang="en-US" sz="1800" b="1"/>
              <a:t>Điều cần làm để xây dựng mục tiêu.</a:t>
            </a:r>
            <a:endParaRPr lang="en-US" sz="6000" b="1"/>
          </a:p>
        </p:txBody>
      </p:sp>
      <p:sp>
        <p:nvSpPr>
          <p:cNvPr id="10" name="Rectangle 9">
            <a:extLst>
              <a:ext uri="{FF2B5EF4-FFF2-40B4-BE49-F238E27FC236}">
                <a16:creationId xmlns:a16="http://schemas.microsoft.com/office/drawing/2014/main" id="{EC7D5586-AD0C-4CE5-A00A-6073EEB0C28F}"/>
              </a:ext>
            </a:extLst>
          </p:cNvPr>
          <p:cNvSpPr/>
          <p:nvPr/>
        </p:nvSpPr>
        <p:spPr>
          <a:xfrm>
            <a:off x="1968759" y="2628312"/>
            <a:ext cx="2565918" cy="9640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a:t>Thiết lập mục tiêu</a:t>
            </a:r>
          </a:p>
        </p:txBody>
      </p:sp>
      <p:sp>
        <p:nvSpPr>
          <p:cNvPr id="11" name="Arrow: Right 10">
            <a:extLst>
              <a:ext uri="{FF2B5EF4-FFF2-40B4-BE49-F238E27FC236}">
                <a16:creationId xmlns:a16="http://schemas.microsoft.com/office/drawing/2014/main" id="{9DAAAF94-B7D1-4D1C-B03D-D53BFE92BFA4}"/>
              </a:ext>
            </a:extLst>
          </p:cNvPr>
          <p:cNvSpPr/>
          <p:nvPr/>
        </p:nvSpPr>
        <p:spPr>
          <a:xfrm>
            <a:off x="5526832" y="2934477"/>
            <a:ext cx="1446246" cy="139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593E1-6594-472A-B418-3D9273C45FC6}"/>
              </a:ext>
            </a:extLst>
          </p:cNvPr>
          <p:cNvSpPr/>
          <p:nvPr/>
        </p:nvSpPr>
        <p:spPr>
          <a:xfrm>
            <a:off x="7968343" y="2743200"/>
            <a:ext cx="2565918" cy="84917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Tạo sự phù hợp cho các mục tiêu</a:t>
            </a:r>
          </a:p>
        </p:txBody>
      </p:sp>
      <p:sp>
        <p:nvSpPr>
          <p:cNvPr id="13" name="Arrow: Down 12">
            <a:extLst>
              <a:ext uri="{FF2B5EF4-FFF2-40B4-BE49-F238E27FC236}">
                <a16:creationId xmlns:a16="http://schemas.microsoft.com/office/drawing/2014/main" id="{4779C01A-4B89-4427-A5B9-9CB4A0EE523D}"/>
              </a:ext>
            </a:extLst>
          </p:cNvPr>
          <p:cNvSpPr/>
          <p:nvPr/>
        </p:nvSpPr>
        <p:spPr>
          <a:xfrm>
            <a:off x="9144000" y="3753511"/>
            <a:ext cx="205274" cy="97038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610A3E-899B-48E2-8EB8-10ED0E71B61F}"/>
              </a:ext>
            </a:extLst>
          </p:cNvPr>
          <p:cNvSpPr/>
          <p:nvPr/>
        </p:nvSpPr>
        <p:spPr>
          <a:xfrm>
            <a:off x="7968343" y="5087873"/>
            <a:ext cx="2565918" cy="84917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t>Thiết lập các đặc điểm của mục tiêu hiệu quả</a:t>
            </a:r>
          </a:p>
        </p:txBody>
      </p:sp>
      <p:sp>
        <p:nvSpPr>
          <p:cNvPr id="15" name="Rectangle 14">
            <a:extLst>
              <a:ext uri="{FF2B5EF4-FFF2-40B4-BE49-F238E27FC236}">
                <a16:creationId xmlns:a16="http://schemas.microsoft.com/office/drawing/2014/main" id="{2C2CDCDB-FB82-42B0-BD5B-B2BF987E0353}"/>
              </a:ext>
            </a:extLst>
          </p:cNvPr>
          <p:cNvSpPr/>
          <p:nvPr/>
        </p:nvSpPr>
        <p:spPr>
          <a:xfrm>
            <a:off x="1968759" y="5087872"/>
            <a:ext cx="2565918" cy="8491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Lập kế hoạch để thành công</a:t>
            </a:r>
          </a:p>
        </p:txBody>
      </p:sp>
      <p:sp>
        <p:nvSpPr>
          <p:cNvPr id="17" name="Arrow: Right 16">
            <a:extLst>
              <a:ext uri="{FF2B5EF4-FFF2-40B4-BE49-F238E27FC236}">
                <a16:creationId xmlns:a16="http://schemas.microsoft.com/office/drawing/2014/main" id="{B406DD2D-5CA4-4E9C-B059-836F9D62E310}"/>
              </a:ext>
            </a:extLst>
          </p:cNvPr>
          <p:cNvSpPr/>
          <p:nvPr/>
        </p:nvSpPr>
        <p:spPr>
          <a:xfrm rot="10800000">
            <a:off x="5526832" y="5372499"/>
            <a:ext cx="1446246" cy="1399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6BFDC99-AEC7-4413-874B-9610E74C3E61}"/>
              </a:ext>
            </a:extLst>
          </p:cNvPr>
          <p:cNvSpPr txBox="1"/>
          <p:nvPr/>
        </p:nvSpPr>
        <p:spPr>
          <a:xfrm>
            <a:off x="1352939" y="1574671"/>
            <a:ext cx="7445828" cy="738664"/>
          </a:xfrm>
          <a:prstGeom prst="rect">
            <a:avLst/>
          </a:prstGeom>
          <a:noFill/>
        </p:spPr>
        <p:txBody>
          <a:bodyPr wrap="square" rtlCol="0">
            <a:spAutoFit/>
          </a:bodyPr>
          <a:lstStyle/>
          <a:p>
            <a:pPr algn="just"/>
            <a:r>
              <a:rPr lang="en-US" sz="1400" b="0" i="0" u="none" strike="noStrike">
                <a:solidFill>
                  <a:srgbClr val="000000"/>
                </a:solidFill>
                <a:effectLst/>
                <a:latin typeface="Arial" panose="020B0604020202020204" pitchFamily="34" charset="0"/>
              </a:rPr>
              <a:t>M</a:t>
            </a:r>
            <a:r>
              <a:rPr lang="vi-VN" sz="1400" b="0" i="0" u="none" strike="noStrike">
                <a:solidFill>
                  <a:srgbClr val="000000"/>
                </a:solidFill>
                <a:effectLst/>
                <a:latin typeface="Arial" panose="020B0604020202020204" pitchFamily="34" charset="0"/>
              </a:rPr>
              <a:t>ục tiêu là những kết quả mà tổ chức hay cá nhân mong muốn đạt được tại một thời điểm nào đó, nó là tiêu chuẩn để lập kế hoạch, thời gian và công sức sẽ lãng phí nếu không có mục tiêu.</a:t>
            </a:r>
            <a:endParaRPr lang="en-US" sz="1400"/>
          </a:p>
        </p:txBody>
      </p:sp>
    </p:spTree>
    <p:extLst>
      <p:ext uri="{BB962C8B-B14F-4D97-AF65-F5344CB8AC3E}">
        <p14:creationId xmlns:p14="http://schemas.microsoft.com/office/powerpoint/2010/main" val="316475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CA17E5-5CD5-4D4C-880E-01F2D96897DF}"/>
              </a:ext>
            </a:extLst>
          </p:cNvPr>
          <p:cNvSpPr>
            <a:spLocks noGrp="1"/>
          </p:cNvSpPr>
          <p:nvPr>
            <p:ph type="title"/>
          </p:nvPr>
        </p:nvSpPr>
        <p:spPr>
          <a:xfrm>
            <a:off x="445826" y="777666"/>
            <a:ext cx="8061101" cy="553289"/>
          </a:xfrm>
        </p:spPr>
        <p:txBody>
          <a:bodyPr>
            <a:normAutofit/>
          </a:bodyPr>
          <a:lstStyle/>
          <a:p>
            <a:r>
              <a:rPr lang="en-US" sz="1800"/>
              <a:t>Phân biệt mục tiêu và hoạt động</a:t>
            </a:r>
          </a:p>
        </p:txBody>
      </p:sp>
      <p:sp>
        <p:nvSpPr>
          <p:cNvPr id="2" name="TextBox 1">
            <a:extLst>
              <a:ext uri="{FF2B5EF4-FFF2-40B4-BE49-F238E27FC236}">
                <a16:creationId xmlns:a16="http://schemas.microsoft.com/office/drawing/2014/main" id="{8E0DEFD0-3978-4B4D-A099-4B085EA6F1CB}"/>
              </a:ext>
            </a:extLst>
          </p:cNvPr>
          <p:cNvSpPr txBox="1"/>
          <p:nvPr/>
        </p:nvSpPr>
        <p:spPr>
          <a:xfrm>
            <a:off x="522514" y="1243117"/>
            <a:ext cx="10599576" cy="584775"/>
          </a:xfrm>
          <a:prstGeom prst="rect">
            <a:avLst/>
          </a:prstGeom>
          <a:noFill/>
        </p:spPr>
        <p:txBody>
          <a:bodyPr wrap="square" rtlCol="0">
            <a:spAutoFit/>
          </a:bodyPr>
          <a:lstStyle/>
          <a:p>
            <a:r>
              <a:rPr lang="en-US" sz="1600"/>
              <a:t>Có thể có hoặc không việc xảy ra sự nhầm lẫn giữa mục tiêu và hoạt động, người ta sẽ quy hoạch việc đưa ra mục tiêu theo quá trình thực hiện hoạt động. Như vậy sẽ khiến công việc thực hiện bị sai hướng.</a:t>
            </a:r>
          </a:p>
        </p:txBody>
      </p:sp>
      <p:cxnSp>
        <p:nvCxnSpPr>
          <p:cNvPr id="4" name="Straight Connector 3">
            <a:extLst>
              <a:ext uri="{FF2B5EF4-FFF2-40B4-BE49-F238E27FC236}">
                <a16:creationId xmlns:a16="http://schemas.microsoft.com/office/drawing/2014/main" id="{576CFD07-BAF2-4BD1-813B-67C04806F873}"/>
              </a:ext>
            </a:extLst>
          </p:cNvPr>
          <p:cNvCxnSpPr/>
          <p:nvPr/>
        </p:nvCxnSpPr>
        <p:spPr>
          <a:xfrm>
            <a:off x="6018245" y="2752530"/>
            <a:ext cx="0" cy="2780523"/>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EAB4C8E0-14DB-47BA-B9B7-25D79F5F9B2E}"/>
              </a:ext>
            </a:extLst>
          </p:cNvPr>
          <p:cNvSpPr txBox="1"/>
          <p:nvPr/>
        </p:nvSpPr>
        <p:spPr>
          <a:xfrm>
            <a:off x="2369975" y="2383198"/>
            <a:ext cx="4077478" cy="369332"/>
          </a:xfrm>
          <a:prstGeom prst="rect">
            <a:avLst/>
          </a:prstGeom>
          <a:noFill/>
        </p:spPr>
        <p:txBody>
          <a:bodyPr wrap="square" rtlCol="0">
            <a:spAutoFit/>
          </a:bodyPr>
          <a:lstStyle/>
          <a:p>
            <a:r>
              <a:rPr lang="en-US" b="1"/>
              <a:t>Hoạt động</a:t>
            </a:r>
          </a:p>
        </p:txBody>
      </p:sp>
      <p:sp>
        <p:nvSpPr>
          <p:cNvPr id="7" name="TextBox 6">
            <a:extLst>
              <a:ext uri="{FF2B5EF4-FFF2-40B4-BE49-F238E27FC236}">
                <a16:creationId xmlns:a16="http://schemas.microsoft.com/office/drawing/2014/main" id="{D73B8757-3FAC-49CF-A57A-C93145262880}"/>
              </a:ext>
            </a:extLst>
          </p:cNvPr>
          <p:cNvSpPr txBox="1"/>
          <p:nvPr/>
        </p:nvSpPr>
        <p:spPr>
          <a:xfrm>
            <a:off x="8360228" y="2383198"/>
            <a:ext cx="2127380" cy="369332"/>
          </a:xfrm>
          <a:prstGeom prst="rect">
            <a:avLst/>
          </a:prstGeom>
          <a:noFill/>
        </p:spPr>
        <p:txBody>
          <a:bodyPr wrap="square" rtlCol="0">
            <a:spAutoFit/>
          </a:bodyPr>
          <a:lstStyle/>
          <a:p>
            <a:r>
              <a:rPr lang="en-US" b="1"/>
              <a:t>Mục tiêu</a:t>
            </a:r>
          </a:p>
        </p:txBody>
      </p:sp>
      <p:pic>
        <p:nvPicPr>
          <p:cNvPr id="4098" name="Picture 2" descr="See the source image">
            <a:extLst>
              <a:ext uri="{FF2B5EF4-FFF2-40B4-BE49-F238E27FC236}">
                <a16:creationId xmlns:a16="http://schemas.microsoft.com/office/drawing/2014/main" id="{5CFC3B8C-453D-49DC-B02E-84F3D9C6F5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2555" y="2920481"/>
            <a:ext cx="1942954" cy="1942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EF55EF-A737-41D5-ABF6-CFE73111D629}"/>
              </a:ext>
            </a:extLst>
          </p:cNvPr>
          <p:cNvSpPr txBox="1"/>
          <p:nvPr/>
        </p:nvSpPr>
        <p:spPr>
          <a:xfrm>
            <a:off x="1856791" y="5103845"/>
            <a:ext cx="3442995" cy="369332"/>
          </a:xfrm>
          <a:prstGeom prst="rect">
            <a:avLst/>
          </a:prstGeom>
          <a:noFill/>
        </p:spPr>
        <p:txBody>
          <a:bodyPr wrap="square" rtlCol="0">
            <a:spAutoFit/>
          </a:bodyPr>
          <a:lstStyle/>
          <a:p>
            <a:r>
              <a:rPr lang="en-US"/>
              <a:t>Cách sử dụng thời gian</a:t>
            </a:r>
          </a:p>
        </p:txBody>
      </p:sp>
      <p:pic>
        <p:nvPicPr>
          <p:cNvPr id="4100" name="Picture 4" descr="See the source image">
            <a:extLst>
              <a:ext uri="{FF2B5EF4-FFF2-40B4-BE49-F238E27FC236}">
                <a16:creationId xmlns:a16="http://schemas.microsoft.com/office/drawing/2014/main" id="{F9D82236-DB8F-48D0-9EAD-1831A3E82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859" y="2980474"/>
            <a:ext cx="3130749" cy="1822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EAAF7B3-106C-46C7-827B-6AC3D716008F}"/>
              </a:ext>
            </a:extLst>
          </p:cNvPr>
          <p:cNvSpPr txBox="1"/>
          <p:nvPr/>
        </p:nvSpPr>
        <p:spPr>
          <a:xfrm>
            <a:off x="7858544" y="5189767"/>
            <a:ext cx="3130748" cy="369332"/>
          </a:xfrm>
          <a:prstGeom prst="rect">
            <a:avLst/>
          </a:prstGeom>
          <a:noFill/>
        </p:spPr>
        <p:txBody>
          <a:bodyPr wrap="square" rtlCol="0">
            <a:spAutoFit/>
          </a:bodyPr>
          <a:lstStyle/>
          <a:p>
            <a:r>
              <a:rPr lang="en-US"/>
              <a:t>Kết quả mà ta muốn</a:t>
            </a:r>
          </a:p>
        </p:txBody>
      </p:sp>
    </p:spTree>
    <p:extLst>
      <p:ext uri="{BB962C8B-B14F-4D97-AF65-F5344CB8AC3E}">
        <p14:creationId xmlns:p14="http://schemas.microsoft.com/office/powerpoint/2010/main" val="76493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050BF0E-7797-46E9-89DD-58B176C6329E}"/>
              </a:ext>
            </a:extLst>
          </p:cNvPr>
          <p:cNvSpPr>
            <a:spLocks noGrp="1"/>
          </p:cNvSpPr>
          <p:nvPr>
            <p:ph type="title"/>
          </p:nvPr>
        </p:nvSpPr>
        <p:spPr>
          <a:xfrm>
            <a:off x="445826" y="777666"/>
            <a:ext cx="8061101" cy="553289"/>
          </a:xfrm>
        </p:spPr>
        <p:txBody>
          <a:bodyPr>
            <a:normAutofit/>
          </a:bodyPr>
          <a:lstStyle/>
          <a:p>
            <a:r>
              <a:rPr lang="en-US" sz="1800"/>
              <a:t>Phân biệt mục tiêu và hoạt động</a:t>
            </a:r>
          </a:p>
        </p:txBody>
      </p:sp>
      <p:pic>
        <p:nvPicPr>
          <p:cNvPr id="5124" name="Picture 4" descr="See the source image">
            <a:extLst>
              <a:ext uri="{FF2B5EF4-FFF2-40B4-BE49-F238E27FC236}">
                <a16:creationId xmlns:a16="http://schemas.microsoft.com/office/drawing/2014/main" id="{E31FC37A-413D-4C17-A050-F489BD5282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36" t="10441" r="7464" b="12734"/>
          <a:stretch/>
        </p:blipFill>
        <p:spPr bwMode="auto">
          <a:xfrm>
            <a:off x="1502229" y="1138334"/>
            <a:ext cx="7539134" cy="494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3EC72A-C41E-46CA-9BC5-42BFEFAEE6B2}"/>
              </a:ext>
            </a:extLst>
          </p:cNvPr>
          <p:cNvSpPr txBox="1"/>
          <p:nvPr/>
        </p:nvSpPr>
        <p:spPr>
          <a:xfrm>
            <a:off x="4702628" y="2341984"/>
            <a:ext cx="3405674" cy="369332"/>
          </a:xfrm>
          <a:prstGeom prst="rect">
            <a:avLst/>
          </a:prstGeom>
          <a:noFill/>
        </p:spPr>
        <p:txBody>
          <a:bodyPr wrap="square" rtlCol="0">
            <a:spAutoFit/>
          </a:bodyPr>
          <a:lstStyle/>
          <a:p>
            <a:r>
              <a:rPr lang="en-US" b="1"/>
              <a:t>Các đặc điểm mục tiêu hiệu quả</a:t>
            </a:r>
          </a:p>
        </p:txBody>
      </p:sp>
      <p:sp>
        <p:nvSpPr>
          <p:cNvPr id="5" name="TextBox 4">
            <a:extLst>
              <a:ext uri="{FF2B5EF4-FFF2-40B4-BE49-F238E27FC236}">
                <a16:creationId xmlns:a16="http://schemas.microsoft.com/office/drawing/2014/main" id="{22CFF495-DD8B-4507-90D8-98303FD813E1}"/>
              </a:ext>
            </a:extLst>
          </p:cNvPr>
          <p:cNvSpPr txBox="1"/>
          <p:nvPr/>
        </p:nvSpPr>
        <p:spPr>
          <a:xfrm>
            <a:off x="4338735" y="2789853"/>
            <a:ext cx="4049485" cy="2967415"/>
          </a:xfrm>
          <a:prstGeom prst="rect">
            <a:avLst/>
          </a:prstGeom>
          <a:noFill/>
        </p:spPr>
        <p:txBody>
          <a:bodyPr wrap="square" rtlCol="0">
            <a:spAutoFit/>
          </a:bodyPr>
          <a:lstStyle/>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Mọi người đều thừa nhận tầm quan trọng của mục tiêu</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Rõ ràng, không mơ hồ</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Được viết thành từ ngữ cụ thể</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Vừa sức và có thể phân bổ thời gian</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Tương xứng với chiến lược tổ chức</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Khả thi nhưng đầy thử thách</a:t>
            </a:r>
          </a:p>
          <a:p>
            <a:pPr algn="just" rtl="0" fontAlgn="base">
              <a:lnSpc>
                <a:spcPct val="150000"/>
              </a:lnSpc>
              <a:spcBef>
                <a:spcPts val="0"/>
              </a:spcBef>
              <a:spcAft>
                <a:spcPts val="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Có cơ chế khen thưởng phù hợp tương xứng.</a:t>
            </a:r>
          </a:p>
          <a:p>
            <a:pPr algn="just">
              <a:lnSpc>
                <a:spcPct val="150000"/>
              </a:lnSpc>
            </a:pPr>
            <a:endParaRPr lang="en-US" sz="1400"/>
          </a:p>
        </p:txBody>
      </p:sp>
    </p:spTree>
    <p:extLst>
      <p:ext uri="{BB962C8B-B14F-4D97-AF65-F5344CB8AC3E}">
        <p14:creationId xmlns:p14="http://schemas.microsoft.com/office/powerpoint/2010/main" val="222774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79697-4559-4C9F-B3F1-E59232ED4EB5}"/>
              </a:ext>
            </a:extLst>
          </p:cNvPr>
          <p:cNvSpPr txBox="1"/>
          <p:nvPr/>
        </p:nvSpPr>
        <p:spPr>
          <a:xfrm>
            <a:off x="830425" y="783771"/>
            <a:ext cx="4861249" cy="369332"/>
          </a:xfrm>
          <a:prstGeom prst="rect">
            <a:avLst/>
          </a:prstGeom>
          <a:noFill/>
        </p:spPr>
        <p:txBody>
          <a:bodyPr wrap="square" rtlCol="0">
            <a:spAutoFit/>
          </a:bodyPr>
          <a:lstStyle/>
          <a:p>
            <a:r>
              <a:rPr lang="en-US" b="1">
                <a:solidFill>
                  <a:schemeClr val="accent1">
                    <a:lumMod val="75000"/>
                  </a:schemeClr>
                </a:solidFill>
              </a:rPr>
              <a:t>Các sai lầm cần tránh</a:t>
            </a:r>
          </a:p>
        </p:txBody>
      </p:sp>
      <p:sp>
        <p:nvSpPr>
          <p:cNvPr id="3" name="TextBox 2">
            <a:extLst>
              <a:ext uri="{FF2B5EF4-FFF2-40B4-BE49-F238E27FC236}">
                <a16:creationId xmlns:a16="http://schemas.microsoft.com/office/drawing/2014/main" id="{7C675FF8-62E7-47C8-89DB-391AECB7CE31}"/>
              </a:ext>
            </a:extLst>
          </p:cNvPr>
          <p:cNvSpPr txBox="1"/>
          <p:nvPr/>
        </p:nvSpPr>
        <p:spPr>
          <a:xfrm>
            <a:off x="951722" y="1240972"/>
            <a:ext cx="1268964" cy="923330"/>
          </a:xfrm>
          <a:prstGeom prst="rect">
            <a:avLst/>
          </a:prstGeom>
          <a:noFill/>
        </p:spPr>
        <p:txBody>
          <a:bodyPr wrap="square" rtlCol="0">
            <a:spAutoFit/>
          </a:bodyPr>
          <a:lstStyle/>
          <a:p>
            <a:r>
              <a:rPr lang="en-US" sz="5400" b="1"/>
              <a:t>1</a:t>
            </a:r>
          </a:p>
        </p:txBody>
      </p:sp>
      <p:sp>
        <p:nvSpPr>
          <p:cNvPr id="5" name="TextBox 4">
            <a:extLst>
              <a:ext uri="{FF2B5EF4-FFF2-40B4-BE49-F238E27FC236}">
                <a16:creationId xmlns:a16="http://schemas.microsoft.com/office/drawing/2014/main" id="{6E59E994-0042-4276-808D-C9BABDF8FDC4}"/>
              </a:ext>
            </a:extLst>
          </p:cNvPr>
          <p:cNvSpPr txBox="1"/>
          <p:nvPr/>
        </p:nvSpPr>
        <p:spPr>
          <a:xfrm>
            <a:off x="1366935" y="1517971"/>
            <a:ext cx="3788228"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Không xây dựng chỉ tiêu thực hiện.</a:t>
            </a:r>
          </a:p>
        </p:txBody>
      </p:sp>
      <p:sp>
        <p:nvSpPr>
          <p:cNvPr id="7" name="TextBox 6">
            <a:extLst>
              <a:ext uri="{FF2B5EF4-FFF2-40B4-BE49-F238E27FC236}">
                <a16:creationId xmlns:a16="http://schemas.microsoft.com/office/drawing/2014/main" id="{CB69506C-ADC5-4553-B6AD-536CEBE904FD}"/>
              </a:ext>
            </a:extLst>
          </p:cNvPr>
          <p:cNvSpPr txBox="1"/>
          <p:nvPr/>
        </p:nvSpPr>
        <p:spPr>
          <a:xfrm>
            <a:off x="951722" y="2252171"/>
            <a:ext cx="1268964" cy="923330"/>
          </a:xfrm>
          <a:prstGeom prst="rect">
            <a:avLst/>
          </a:prstGeom>
          <a:noFill/>
        </p:spPr>
        <p:txBody>
          <a:bodyPr wrap="square" rtlCol="0">
            <a:spAutoFit/>
          </a:bodyPr>
          <a:lstStyle/>
          <a:p>
            <a:r>
              <a:rPr lang="en-US" sz="5400" b="1"/>
              <a:t>2</a:t>
            </a:r>
          </a:p>
        </p:txBody>
      </p:sp>
      <p:sp>
        <p:nvSpPr>
          <p:cNvPr id="8" name="TextBox 7">
            <a:extLst>
              <a:ext uri="{FF2B5EF4-FFF2-40B4-BE49-F238E27FC236}">
                <a16:creationId xmlns:a16="http://schemas.microsoft.com/office/drawing/2014/main" id="{F29B079C-EA28-4443-B324-B912943AE506}"/>
              </a:ext>
            </a:extLst>
          </p:cNvPr>
          <p:cNvSpPr txBox="1"/>
          <p:nvPr/>
        </p:nvSpPr>
        <p:spPr>
          <a:xfrm>
            <a:off x="1366935" y="2441301"/>
            <a:ext cx="5551714" cy="584775"/>
          </a:xfrm>
          <a:prstGeom prst="rect">
            <a:avLst/>
          </a:prstGeom>
          <a:noFill/>
        </p:spPr>
        <p:txBody>
          <a:bodyPr wrap="square" rtlCol="0">
            <a:spAutoFit/>
          </a:bodyPr>
          <a:lstStyle/>
          <a:p>
            <a:r>
              <a:rPr lang="vi-VN" sz="1600" b="0" i="0" u="none" strike="noStrike">
                <a:solidFill>
                  <a:srgbClr val="000000"/>
                </a:solidFill>
                <a:effectLst/>
                <a:latin typeface="Arial" panose="020B0604020202020204" pitchFamily="34" charset="0"/>
              </a:rPr>
              <a:t>Không xác lập sự tương xứng giữa phần thưởng với mục tiêu của công ty và phòng ban</a:t>
            </a:r>
            <a:endParaRPr lang="en-US" sz="1600"/>
          </a:p>
        </p:txBody>
      </p:sp>
      <p:sp>
        <p:nvSpPr>
          <p:cNvPr id="9" name="TextBox 8">
            <a:extLst>
              <a:ext uri="{FF2B5EF4-FFF2-40B4-BE49-F238E27FC236}">
                <a16:creationId xmlns:a16="http://schemas.microsoft.com/office/drawing/2014/main" id="{68D96648-3C36-4825-A110-F6535C386AEA}"/>
              </a:ext>
            </a:extLst>
          </p:cNvPr>
          <p:cNvSpPr txBox="1"/>
          <p:nvPr/>
        </p:nvSpPr>
        <p:spPr>
          <a:xfrm>
            <a:off x="951722" y="3263370"/>
            <a:ext cx="1268964" cy="923330"/>
          </a:xfrm>
          <a:prstGeom prst="rect">
            <a:avLst/>
          </a:prstGeom>
          <a:noFill/>
        </p:spPr>
        <p:txBody>
          <a:bodyPr wrap="square" rtlCol="0">
            <a:spAutoFit/>
          </a:bodyPr>
          <a:lstStyle/>
          <a:p>
            <a:r>
              <a:rPr lang="en-US" sz="5400" b="1"/>
              <a:t>3</a:t>
            </a:r>
          </a:p>
        </p:txBody>
      </p:sp>
      <p:sp>
        <p:nvSpPr>
          <p:cNvPr id="10" name="TextBox 9">
            <a:extLst>
              <a:ext uri="{FF2B5EF4-FFF2-40B4-BE49-F238E27FC236}">
                <a16:creationId xmlns:a16="http://schemas.microsoft.com/office/drawing/2014/main" id="{A6AE45ED-DFD9-4979-9FD8-ADEE82B82EC0}"/>
              </a:ext>
            </a:extLst>
          </p:cNvPr>
          <p:cNvSpPr txBox="1"/>
          <p:nvPr/>
        </p:nvSpPr>
        <p:spPr>
          <a:xfrm>
            <a:off x="1376265" y="3540369"/>
            <a:ext cx="3778898" cy="369332"/>
          </a:xfrm>
          <a:prstGeom prst="rect">
            <a:avLst/>
          </a:prstGeom>
          <a:noFill/>
        </p:spPr>
        <p:txBody>
          <a:bodyPr wrap="square" rtlCol="0">
            <a:spAutoFit/>
          </a:bodyPr>
          <a:lstStyle/>
          <a:p>
            <a:r>
              <a:rPr lang="en-US"/>
              <a:t>Đặt tiêu chuẩn phấn đấu quá thấp.</a:t>
            </a:r>
          </a:p>
        </p:txBody>
      </p:sp>
    </p:spTree>
    <p:extLst>
      <p:ext uri="{BB962C8B-B14F-4D97-AF65-F5344CB8AC3E}">
        <p14:creationId xmlns:p14="http://schemas.microsoft.com/office/powerpoint/2010/main" val="1067438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09F55D-248A-4DC0-83A0-7C0F12B01ADF}"/>
              </a:ext>
            </a:extLst>
          </p:cNvPr>
          <p:cNvSpPr txBox="1"/>
          <p:nvPr/>
        </p:nvSpPr>
        <p:spPr>
          <a:xfrm>
            <a:off x="718457" y="737118"/>
            <a:ext cx="3937519" cy="369332"/>
          </a:xfrm>
          <a:prstGeom prst="rect">
            <a:avLst/>
          </a:prstGeom>
          <a:noFill/>
        </p:spPr>
        <p:txBody>
          <a:bodyPr wrap="square" rtlCol="0">
            <a:spAutoFit/>
          </a:bodyPr>
          <a:lstStyle/>
          <a:p>
            <a:r>
              <a:rPr lang="en-US" b="1">
                <a:solidFill>
                  <a:schemeClr val="accent1">
                    <a:lumMod val="75000"/>
                  </a:schemeClr>
                </a:solidFill>
              </a:rPr>
              <a:t>Các bước để đạt được mục tiêu</a:t>
            </a:r>
          </a:p>
        </p:txBody>
      </p:sp>
      <p:sp>
        <p:nvSpPr>
          <p:cNvPr id="4" name="TextBox 3">
            <a:extLst>
              <a:ext uri="{FF2B5EF4-FFF2-40B4-BE49-F238E27FC236}">
                <a16:creationId xmlns:a16="http://schemas.microsoft.com/office/drawing/2014/main" id="{E87F296F-5CDD-43A2-8850-77331797C5C3}"/>
              </a:ext>
            </a:extLst>
          </p:cNvPr>
          <p:cNvSpPr txBox="1"/>
          <p:nvPr/>
        </p:nvSpPr>
        <p:spPr>
          <a:xfrm>
            <a:off x="718457" y="1231641"/>
            <a:ext cx="4702628" cy="369332"/>
          </a:xfrm>
          <a:prstGeom prst="rect">
            <a:avLst/>
          </a:prstGeom>
          <a:noFill/>
        </p:spPr>
        <p:txBody>
          <a:bodyPr wrap="square" rtlCol="0">
            <a:spAutoFit/>
          </a:bodyPr>
          <a:lstStyle/>
          <a:p>
            <a:r>
              <a:rPr lang="en-US"/>
              <a:t>Để thực hiện mục tiêu ta cần trải qua 4 bước:</a:t>
            </a:r>
          </a:p>
        </p:txBody>
      </p:sp>
      <p:sp>
        <p:nvSpPr>
          <p:cNvPr id="5" name="TextBox 4">
            <a:extLst>
              <a:ext uri="{FF2B5EF4-FFF2-40B4-BE49-F238E27FC236}">
                <a16:creationId xmlns:a16="http://schemas.microsoft.com/office/drawing/2014/main" id="{8CC2487C-72D6-420E-A839-5F2EEF40FB48}"/>
              </a:ext>
            </a:extLst>
          </p:cNvPr>
          <p:cNvSpPr txBox="1"/>
          <p:nvPr/>
        </p:nvSpPr>
        <p:spPr>
          <a:xfrm>
            <a:off x="606489" y="5178203"/>
            <a:ext cx="2080727" cy="954107"/>
          </a:xfrm>
          <a:prstGeom prst="rect">
            <a:avLst/>
          </a:prstGeom>
          <a:noFill/>
        </p:spPr>
        <p:txBody>
          <a:bodyPr wrap="square" rtlCol="0">
            <a:spAutoFit/>
          </a:bodyPr>
          <a:lstStyle/>
          <a:p>
            <a:pPr algn="just"/>
            <a:r>
              <a:rPr lang="en-US" sz="1400" b="0" i="0" u="none" strike="noStrike">
                <a:solidFill>
                  <a:srgbClr val="000000"/>
                </a:solidFill>
                <a:effectLst/>
                <a:latin typeface="Arial" panose="020B0604020202020204" pitchFamily="34" charset="0"/>
              </a:rPr>
              <a:t>1. Phân chia mỗi mục tiêu thành các nhiệm vụ cụ thể với kết quả rõ ràng.</a:t>
            </a:r>
            <a:endParaRPr lang="en-US" sz="1400"/>
          </a:p>
        </p:txBody>
      </p:sp>
      <p:cxnSp>
        <p:nvCxnSpPr>
          <p:cNvPr id="7" name="Straight Connector 6">
            <a:extLst>
              <a:ext uri="{FF2B5EF4-FFF2-40B4-BE49-F238E27FC236}">
                <a16:creationId xmlns:a16="http://schemas.microsoft.com/office/drawing/2014/main" id="{DF555703-B513-4D64-A1B0-CB22D1A054A4}"/>
              </a:ext>
            </a:extLst>
          </p:cNvPr>
          <p:cNvCxnSpPr>
            <a:cxnSpLocks/>
          </p:cNvCxnSpPr>
          <p:nvPr/>
        </p:nvCxnSpPr>
        <p:spPr>
          <a:xfrm flipV="1">
            <a:off x="2687216" y="4047714"/>
            <a:ext cx="1560544" cy="1513044"/>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66FEE863-62C2-4CB7-845A-F4889B0C3DF7}"/>
              </a:ext>
            </a:extLst>
          </p:cNvPr>
          <p:cNvSpPr txBox="1"/>
          <p:nvPr/>
        </p:nvSpPr>
        <p:spPr>
          <a:xfrm>
            <a:off x="3349689" y="3183859"/>
            <a:ext cx="2071396" cy="738664"/>
          </a:xfrm>
          <a:prstGeom prst="rect">
            <a:avLst/>
          </a:prstGeom>
          <a:noFill/>
        </p:spPr>
        <p:txBody>
          <a:bodyPr wrap="square" rtlCol="0">
            <a:spAutoFit/>
          </a:bodyPr>
          <a:lstStyle/>
          <a:p>
            <a:pPr algn="just"/>
            <a:r>
              <a:rPr lang="en-US" sz="1400" b="0" i="0" u="none" strike="noStrike">
                <a:solidFill>
                  <a:srgbClr val="000000"/>
                </a:solidFill>
                <a:effectLst/>
                <a:latin typeface="Arial" panose="020B0604020202020204" pitchFamily="34" charset="0"/>
              </a:rPr>
              <a:t>2. Lập kế hoạch thực hiện các nhiệm vụ đó với thời gian rõ ràng</a:t>
            </a:r>
            <a:endParaRPr lang="en-US" sz="1400"/>
          </a:p>
        </p:txBody>
      </p:sp>
      <p:cxnSp>
        <p:nvCxnSpPr>
          <p:cNvPr id="13" name="Straight Connector 12">
            <a:extLst>
              <a:ext uri="{FF2B5EF4-FFF2-40B4-BE49-F238E27FC236}">
                <a16:creationId xmlns:a16="http://schemas.microsoft.com/office/drawing/2014/main" id="{8F583260-AEE8-4D86-8707-EBF1BB3B562E}"/>
              </a:ext>
            </a:extLst>
          </p:cNvPr>
          <p:cNvCxnSpPr>
            <a:cxnSpLocks/>
          </p:cNvCxnSpPr>
          <p:nvPr/>
        </p:nvCxnSpPr>
        <p:spPr>
          <a:xfrm>
            <a:off x="4247760" y="4047714"/>
            <a:ext cx="1061358" cy="655108"/>
          </a:xfrm>
          <a:prstGeom prst="line">
            <a:avLst/>
          </a:prstGeom>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6667C3C6-7618-4DF7-9C92-AD13F2B599BA}"/>
              </a:ext>
            </a:extLst>
          </p:cNvPr>
          <p:cNvSpPr txBox="1"/>
          <p:nvPr/>
        </p:nvSpPr>
        <p:spPr>
          <a:xfrm>
            <a:off x="4778439" y="4822094"/>
            <a:ext cx="1866123" cy="738664"/>
          </a:xfrm>
          <a:prstGeom prst="rect">
            <a:avLst/>
          </a:prstGeom>
          <a:noFill/>
        </p:spPr>
        <p:txBody>
          <a:bodyPr wrap="square" rtlCol="0">
            <a:spAutoFit/>
          </a:bodyPr>
          <a:lstStyle/>
          <a:p>
            <a:pPr algn="just"/>
            <a:r>
              <a:rPr lang="en-US" sz="1400" b="0" i="0" u="none" strike="noStrike">
                <a:solidFill>
                  <a:srgbClr val="000000"/>
                </a:solidFill>
                <a:effectLst/>
                <a:latin typeface="Arial" panose="020B0604020202020204" pitchFamily="34" charset="0"/>
              </a:rPr>
              <a:t>3. Chuẩn bị nguồn lực cần thiết để đáp ứng từng nhiệm vụ</a:t>
            </a:r>
            <a:endParaRPr lang="en-US" sz="1400"/>
          </a:p>
        </p:txBody>
      </p:sp>
      <p:sp>
        <p:nvSpPr>
          <p:cNvPr id="17" name="TextBox 16">
            <a:extLst>
              <a:ext uri="{FF2B5EF4-FFF2-40B4-BE49-F238E27FC236}">
                <a16:creationId xmlns:a16="http://schemas.microsoft.com/office/drawing/2014/main" id="{43886B97-744A-4C42-ACCE-CFD0B2469388}"/>
              </a:ext>
            </a:extLst>
          </p:cNvPr>
          <p:cNvSpPr txBox="1"/>
          <p:nvPr/>
        </p:nvSpPr>
        <p:spPr>
          <a:xfrm>
            <a:off x="7165912" y="2603242"/>
            <a:ext cx="2295330"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4. Thực hiện kế hoạch đề ra</a:t>
            </a:r>
          </a:p>
        </p:txBody>
      </p:sp>
      <p:cxnSp>
        <p:nvCxnSpPr>
          <p:cNvPr id="21" name="Straight Arrow Connector 20">
            <a:extLst>
              <a:ext uri="{FF2B5EF4-FFF2-40B4-BE49-F238E27FC236}">
                <a16:creationId xmlns:a16="http://schemas.microsoft.com/office/drawing/2014/main" id="{1D6E3BB7-C194-4420-8915-D2E5D1A8AD4B}"/>
              </a:ext>
            </a:extLst>
          </p:cNvPr>
          <p:cNvCxnSpPr>
            <a:cxnSpLocks/>
          </p:cNvCxnSpPr>
          <p:nvPr/>
        </p:nvCxnSpPr>
        <p:spPr>
          <a:xfrm flipV="1">
            <a:off x="5309118" y="1544666"/>
            <a:ext cx="2855168" cy="313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0055980"/>
      </p:ext>
    </p:extLst>
  </p:cSld>
  <p:clrMapOvr>
    <a:masterClrMapping/>
  </p:clrMapOvr>
</p:sld>
</file>

<file path=ppt/theme/theme1.xml><?xml version="1.0" encoding="utf-8"?>
<a:theme xmlns:a="http://schemas.openxmlformats.org/drawingml/2006/main" name="Vicoston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u thuyet trình cong ty Vicostone" id="{123813FF-2186-4307-88AB-E52DC4E764C5}" vid="{7A2E833A-1ED4-4E30-9CFE-D6481D7B3B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MauDH Thanh Tay</Template>
  <TotalTime>3670</TotalTime>
  <Words>3213</Words>
  <Application>Microsoft Office PowerPoint</Application>
  <PresentationFormat>Widescreen</PresentationFormat>
  <Paragraphs>307</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Amasis MT Pro Black</vt:lpstr>
      <vt:lpstr>Arial</vt:lpstr>
      <vt:lpstr>Calibri</vt:lpstr>
      <vt:lpstr>Symbol</vt:lpstr>
      <vt:lpstr>Times New Roman</vt:lpstr>
      <vt:lpstr>UTM Avo</vt:lpstr>
      <vt:lpstr>Wingdings</vt:lpstr>
      <vt:lpstr>Vicostone Template</vt:lpstr>
      <vt:lpstr>PowerPoint Presentation</vt:lpstr>
      <vt:lpstr>PowerPoint Presentation</vt:lpstr>
      <vt:lpstr>PowerPoint Presentation</vt:lpstr>
      <vt:lpstr>PowerPoint Presentation</vt:lpstr>
      <vt:lpstr>PowerPoint Presentation</vt:lpstr>
      <vt:lpstr>Phân biệt mục tiêu và hoạt động</vt:lpstr>
      <vt:lpstr>Phân biệt mục tiêu và hoạt động</vt:lpstr>
      <vt:lpstr>PowerPoint Presentation</vt:lpstr>
      <vt:lpstr>PowerPoint Presentation</vt:lpstr>
      <vt:lpstr>PowerPoint Presentation</vt:lpstr>
      <vt:lpstr>PowerPoint Presentation</vt:lpstr>
      <vt:lpstr>PowerPoint Presentation</vt:lpstr>
      <vt:lpstr>PowerPoint Presentation</vt:lpstr>
      <vt:lpstr>III.Kiểm tra hiệu suất làm việc:</vt:lpstr>
      <vt:lpstr>PowerPoint Presentation</vt:lpstr>
      <vt:lpstr>Những nguyên nhân dẫn đến hiệu suất làm việc kém</vt:lpstr>
      <vt:lpstr>Nhìn lại bản thân</vt:lpstr>
      <vt:lpstr>Chuyển từ quan sát sang thảo luận</vt:lpstr>
      <vt:lpstr>Biết lắng nghe</vt:lpstr>
      <vt:lpstr>Đặt câu hỏi phù hợp</vt:lpstr>
      <vt:lpstr>Thiết lập và kiểm tra giả thiết của bạn</vt:lpstr>
      <vt:lpstr>IV.Khắc phục thiếu sót và cải thiện hiệu suất làm việc</vt:lpstr>
      <vt:lpstr>Thảo luận và thống nhất</vt:lpstr>
      <vt:lpstr>Huấn luyện chủ động</vt:lpstr>
      <vt:lpstr>Lập kế hoạch hành động</vt:lpstr>
      <vt:lpstr>Cho và nhận thông tin phản hồi</vt:lpstr>
      <vt:lpstr>Áp dụng phương pháp phù hợp</vt:lpstr>
      <vt:lpstr>Theo dõi</vt:lpstr>
      <vt:lpstr>PowerPoint Presentation</vt:lpstr>
      <vt:lpstr>PowerPoint Presentation</vt:lpstr>
      <vt:lpstr>Vậy làm cách nào để tiết kiệm thời gian? </vt:lpstr>
      <vt:lpstr>PowerPoint Presentation</vt:lpstr>
      <vt:lpstr>TRÁNH NHỮNG SAI LẦM THƯỜNG GẶP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 Van Bui</dc:creator>
  <cp:lastModifiedBy>cong pham</cp:lastModifiedBy>
  <cp:revision>153</cp:revision>
  <dcterms:created xsi:type="dcterms:W3CDTF">2018-07-24T06:18:10Z</dcterms:created>
  <dcterms:modified xsi:type="dcterms:W3CDTF">2022-04-28T09:38:13Z</dcterms:modified>
</cp:coreProperties>
</file>